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10/10/2016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/>
              <a:t>Федеральный государственный образовательный стандарт «Графический дизайн».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От идеи до воплощения в жизнь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Нина Михайловна </a:t>
            </a:r>
            <a:r>
              <a:rPr lang="ru-RU" dirty="0" err="1" smtClean="0"/>
              <a:t>Машунина</a:t>
            </a:r>
            <a:r>
              <a:rPr lang="ru-RU" dirty="0" smtClean="0"/>
              <a:t>, </a:t>
            </a:r>
          </a:p>
          <a:p>
            <a:pPr algn="r"/>
            <a:r>
              <a:rPr lang="ru-RU" dirty="0" smtClean="0"/>
              <a:t>заместитель директора МИПК им. И. Фёдорова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86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доклада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презентовать и познакомить слушателей с новым разработанным образовательным стандартом, основанным на последних тенденциях развития индустрии, опыте международного сотрудничества в рамках вступления России в олимпийское движение рабочих профессий </a:t>
            </a:r>
            <a:r>
              <a:rPr lang="en-US" sz="2800" dirty="0" err="1"/>
              <a:t>Worldskills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0146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7400" y="567267"/>
            <a:ext cx="9499600" cy="574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5869" y="567267"/>
            <a:ext cx="511822" cy="5722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22031" y="1470470"/>
            <a:ext cx="511822" cy="4817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2973" y="1130711"/>
            <a:ext cx="511822" cy="5158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79921" y="1470470"/>
            <a:ext cx="511822" cy="4817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904206" y="2231923"/>
            <a:ext cx="511822" cy="4056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20536" y="1478937"/>
            <a:ext cx="511822" cy="4817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42398" y="2441837"/>
            <a:ext cx="511822" cy="38488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468560" y="1471835"/>
            <a:ext cx="511822" cy="4817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999502" y="1602658"/>
            <a:ext cx="511822" cy="46880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25664" y="1471835"/>
            <a:ext cx="511822" cy="4817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050735" y="983227"/>
            <a:ext cx="511822" cy="53061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567065" y="1470470"/>
            <a:ext cx="511822" cy="4817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115151" y="3879236"/>
            <a:ext cx="2266691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ТОП 50 РАБОЧИЙ ПРОФЕССИЙ МЕДАЛЬНОГО ЗАЧЕТА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696584" y="1676211"/>
            <a:ext cx="2476499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Графический дизайн</a:t>
            </a:r>
            <a:endParaRPr lang="ru-RU" sz="2800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7462684" y="4886632"/>
            <a:ext cx="1396181" cy="0"/>
          </a:xfrm>
          <a:prstGeom prst="straightConnector1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07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36600" y="685800"/>
            <a:ext cx="305646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Союз </a:t>
            </a:r>
            <a:r>
              <a:rPr lang="ru-RU" sz="2800" dirty="0" err="1" smtClean="0"/>
              <a:t>Ворлдскиллс</a:t>
            </a:r>
            <a:r>
              <a:rPr lang="ru-RU" sz="2800" dirty="0" smtClean="0"/>
              <a:t> Россия</a:t>
            </a:r>
          </a:p>
          <a:p>
            <a:pPr algn="ctr"/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685800"/>
            <a:ext cx="298026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Эксперты </a:t>
            </a:r>
            <a:r>
              <a:rPr lang="ru-RU" sz="2800" dirty="0" err="1" smtClean="0"/>
              <a:t>Ворлдскиллс</a:t>
            </a:r>
            <a:r>
              <a:rPr lang="ru-RU" sz="2800" dirty="0" smtClean="0"/>
              <a:t>, преподаватели колледжа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483600" y="685800"/>
            <a:ext cx="277706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ГИНФО</a:t>
            </a:r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pPr algn="ctr"/>
            <a:endParaRPr lang="ru-RU" sz="28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85999" y="3437467"/>
            <a:ext cx="772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2"/>
          </p:cNvCxnSpPr>
          <p:nvPr/>
        </p:nvCxnSpPr>
        <p:spPr>
          <a:xfrm>
            <a:off x="2264834" y="2501682"/>
            <a:ext cx="12045" cy="9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151686" y="2501681"/>
            <a:ext cx="12045" cy="9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011348" y="2501680"/>
            <a:ext cx="12045" cy="9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167480" y="3437465"/>
            <a:ext cx="12045" cy="9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43854" y="4384158"/>
            <a:ext cx="3464009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Проект </a:t>
            </a:r>
          </a:p>
          <a:p>
            <a:pPr algn="ctr"/>
            <a:r>
              <a:rPr lang="ru-RU" sz="2800" dirty="0" smtClean="0"/>
              <a:t>Профессионального стандарта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5253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0141" y="835743"/>
            <a:ext cx="2831690" cy="16312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Федеральный государственный образовательный стандарт </a:t>
            </a:r>
          </a:p>
          <a:p>
            <a:pPr algn="ctr"/>
            <a:r>
              <a:rPr lang="ru-RU" sz="2000" dirty="0" smtClean="0"/>
              <a:t>«Дизайн по отраслям»</a:t>
            </a:r>
            <a:endParaRPr lang="ru-RU" sz="2000" dirty="0"/>
          </a:p>
        </p:txBody>
      </p:sp>
      <p:cxnSp>
        <p:nvCxnSpPr>
          <p:cNvPr id="6" name="Прямая соединительная линия 5"/>
          <p:cNvCxnSpPr>
            <a:stCxn id="4" idx="3"/>
          </p:cNvCxnSpPr>
          <p:nvPr/>
        </p:nvCxnSpPr>
        <p:spPr>
          <a:xfrm>
            <a:off x="4581831" y="1651351"/>
            <a:ext cx="3598608" cy="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80439" y="835743"/>
            <a:ext cx="2831690" cy="16312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Стандарты</a:t>
            </a:r>
            <a:endParaRPr lang="en-US" sz="2000" dirty="0" smtClean="0"/>
          </a:p>
          <a:p>
            <a:pPr algn="ctr"/>
            <a:r>
              <a:rPr lang="en-US" sz="2000" dirty="0" err="1" smtClean="0"/>
              <a:t>WorldSkills</a:t>
            </a:r>
            <a:r>
              <a:rPr lang="en-US" sz="2000" dirty="0" smtClean="0"/>
              <a:t> International</a:t>
            </a:r>
          </a:p>
          <a:p>
            <a:pPr algn="ctr"/>
            <a:endParaRPr lang="en-US" sz="2000" dirty="0"/>
          </a:p>
          <a:p>
            <a:pPr algn="ctr"/>
            <a:r>
              <a:rPr lang="ru-RU" sz="2000" dirty="0" smtClean="0"/>
              <a:t> </a:t>
            </a:r>
            <a:endParaRPr lang="ru-RU" sz="2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295536" y="1651351"/>
            <a:ext cx="0" cy="150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1071" y="3156155"/>
            <a:ext cx="404105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Функциональная карта ВПД</a:t>
            </a:r>
            <a:endParaRPr lang="ru-RU" sz="2000" dirty="0"/>
          </a:p>
        </p:txBody>
      </p:sp>
      <p:cxnSp>
        <p:nvCxnSpPr>
          <p:cNvPr id="16" name="Прямая со стрелкой 15"/>
          <p:cNvCxnSpPr>
            <a:stCxn id="12" idx="1"/>
          </p:cNvCxnSpPr>
          <p:nvPr/>
        </p:nvCxnSpPr>
        <p:spPr>
          <a:xfrm flipH="1" flipV="1">
            <a:off x="5250426" y="3352800"/>
            <a:ext cx="1720645" cy="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75071" y="3156155"/>
            <a:ext cx="4375355" cy="2862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Разработка </a:t>
            </a:r>
            <a:r>
              <a:rPr lang="ru-RU" sz="2000" dirty="0"/>
              <a:t>ТЗ на продукт графического </a:t>
            </a:r>
            <a:r>
              <a:rPr lang="ru-RU" sz="2000" dirty="0" smtClean="0"/>
              <a:t>дизайна.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Создание </a:t>
            </a:r>
            <a:r>
              <a:rPr lang="ru-RU" sz="2000" dirty="0"/>
              <a:t>графических дизайн-макетов</a:t>
            </a:r>
            <a:r>
              <a:rPr lang="ru-RU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Подготовка </a:t>
            </a:r>
            <a:r>
              <a:rPr lang="ru-RU" sz="2000" dirty="0"/>
              <a:t>дизайн-макета к печати (публикации</a:t>
            </a:r>
            <a:r>
              <a:rPr lang="ru-RU" sz="20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Организация </a:t>
            </a:r>
            <a:r>
              <a:rPr lang="ru-RU" sz="2000" dirty="0"/>
              <a:t>личного профессионального развития и обучения на рабочем месте.</a:t>
            </a:r>
            <a:endParaRPr lang="ru-RU" sz="20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250426" y="5820697"/>
            <a:ext cx="21630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13523" y="4366407"/>
            <a:ext cx="3303638" cy="16312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Федеральный государственный образовательный стандарт </a:t>
            </a:r>
          </a:p>
          <a:p>
            <a:pPr algn="ctr"/>
            <a:r>
              <a:rPr lang="ru-RU" sz="2000" dirty="0" smtClean="0"/>
              <a:t>«Графический дизайн»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9277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5985" y="1176912"/>
            <a:ext cx="7747821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Подготовка Национальной сборной России экспертами </a:t>
            </a:r>
            <a:r>
              <a:rPr lang="ru-RU" sz="2400" dirty="0" err="1" smtClean="0"/>
              <a:t>Ворлдскиллс</a:t>
            </a:r>
            <a:r>
              <a:rPr lang="ru-RU" sz="2400" dirty="0" smtClean="0"/>
              <a:t> Россия, преподавателями колледжа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165985" y="2550885"/>
            <a:ext cx="7747821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Реорганизация структурных подразделений</a:t>
            </a:r>
          </a:p>
          <a:p>
            <a:r>
              <a:rPr lang="ru-RU" sz="2400" dirty="0" smtClean="0"/>
              <a:t>Кафедра «Графический дизайн и реклама»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9263" y="344129"/>
            <a:ext cx="4100053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ДОСТИЖЕНИЯ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65985" y="3555526"/>
            <a:ext cx="7747821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Первый демонстрационный экзамен по специальности «Графический дизайнер» по стандартам </a:t>
            </a:r>
            <a:r>
              <a:rPr lang="ru-RU" sz="2400" dirty="0" err="1" smtClean="0"/>
              <a:t>Ворлдскиллс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165985" y="4929499"/>
            <a:ext cx="7747821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Проект федерально государственного образовательного стандарта «Графический дизайн»</a:t>
            </a:r>
            <a:endParaRPr lang="ru-RU" sz="24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84671" y="928904"/>
            <a:ext cx="0" cy="4416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endCxn id="4" idx="1"/>
          </p:cNvCxnSpPr>
          <p:nvPr/>
        </p:nvCxnSpPr>
        <p:spPr>
          <a:xfrm>
            <a:off x="1484671" y="1777076"/>
            <a:ext cx="1681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484671" y="2966382"/>
            <a:ext cx="1681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489591" y="4234743"/>
            <a:ext cx="1681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484671" y="5344997"/>
            <a:ext cx="1681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6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4065" y="599768"/>
            <a:ext cx="5211096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ПРЕИМУЩЕСТВА И ПЕРСПЕКТИВЫ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8774" y="1386350"/>
            <a:ext cx="7157884" cy="517064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реализовать государственный заказ в области подготовки профессионалов,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достойно продемонстрировать уровень качества российского образования,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удовлетворить запросы современной индустрии в малом и среднем бизнесе,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подготовить достойных участников при демонстрации приобретенных навыков в конкурсах профессионального мастерства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обеспечить конкретность молодых специалистов в международном пространстве рабочих кадров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сблизить производство и учебный процесс.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310581" y="1838632"/>
            <a:ext cx="1278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00747" y="1061433"/>
            <a:ext cx="0" cy="777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16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/>
              <a:t>Федеральный государственный образовательный стандарт «Графический дизайн».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От идеи до воплощения в жизнь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Нина Михайловна </a:t>
            </a:r>
            <a:r>
              <a:rPr lang="ru-RU" dirty="0" err="1" smtClean="0"/>
              <a:t>Машунина</a:t>
            </a:r>
            <a:r>
              <a:rPr lang="ru-RU" dirty="0" smtClean="0"/>
              <a:t>, </a:t>
            </a:r>
          </a:p>
          <a:p>
            <a:pPr algn="r"/>
            <a:r>
              <a:rPr lang="ru-RU" dirty="0" smtClean="0"/>
              <a:t>заместитель директора МИПК им. И. Фёдорова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4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43</TotalTime>
  <Words>240</Words>
  <Application>Microsoft Office PowerPoint</Application>
  <PresentationFormat>Широкоэкранный</PresentationFormat>
  <Paragraphs>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Cambria</vt:lpstr>
      <vt:lpstr>Rockwell</vt:lpstr>
      <vt:lpstr>Rockwell Condensed</vt:lpstr>
      <vt:lpstr>Wingdings</vt:lpstr>
      <vt:lpstr>Дерево</vt:lpstr>
      <vt:lpstr>Федеральный государственный образовательный стандарт «Графический дизайн».  От идеи до воплощения в жизнь </vt:lpstr>
      <vt:lpstr>Цель доклада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Федеральный государственный образовательный стандарт «Графический дизайн».  От идеи до воплощения в жизнь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«Графический дизайн».  От идеи до воплощения в жизнь</dc:title>
  <dc:creator>andrey</dc:creator>
  <cp:lastModifiedBy>andrey</cp:lastModifiedBy>
  <cp:revision>5</cp:revision>
  <dcterms:created xsi:type="dcterms:W3CDTF">2016-10-09T22:28:45Z</dcterms:created>
  <dcterms:modified xsi:type="dcterms:W3CDTF">2016-10-09T23:12:06Z</dcterms:modified>
</cp:coreProperties>
</file>