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79300" cy="6858000"/>
  <p:notesSz cx="121793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8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257" y="2125980"/>
            <a:ext cx="10361581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514" y="3840480"/>
            <a:ext cx="8533066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>
                <a:solidFill>
                  <a:srgbClr val="00549F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" y="5"/>
            <a:ext cx="1165402" cy="2374277"/>
          </a:xfrm>
          <a:custGeom>
            <a:avLst/>
            <a:gdLst/>
            <a:ahLst/>
            <a:cxnLst/>
            <a:rect l="l" t="t" r="r" b="b"/>
            <a:pathLst>
              <a:path w="1165402" h="2374277">
                <a:moveTo>
                  <a:pt x="0" y="0"/>
                </a:moveTo>
                <a:lnTo>
                  <a:pt x="467" y="115609"/>
                </a:lnTo>
                <a:lnTo>
                  <a:pt x="870" y="232198"/>
                </a:lnTo>
                <a:lnTo>
                  <a:pt x="1215" y="349659"/>
                </a:lnTo>
                <a:lnTo>
                  <a:pt x="1510" y="467882"/>
                </a:lnTo>
                <a:lnTo>
                  <a:pt x="1761" y="586759"/>
                </a:lnTo>
                <a:lnTo>
                  <a:pt x="1976" y="706180"/>
                </a:lnTo>
                <a:lnTo>
                  <a:pt x="2327" y="946221"/>
                </a:lnTo>
                <a:lnTo>
                  <a:pt x="2918" y="1428046"/>
                </a:lnTo>
                <a:lnTo>
                  <a:pt x="3274" y="1668088"/>
                </a:lnTo>
                <a:lnTo>
                  <a:pt x="3493" y="1787510"/>
                </a:lnTo>
                <a:lnTo>
                  <a:pt x="3748" y="1906388"/>
                </a:lnTo>
                <a:lnTo>
                  <a:pt x="4048" y="2024613"/>
                </a:lnTo>
                <a:lnTo>
                  <a:pt x="4398" y="2142075"/>
                </a:lnTo>
                <a:lnTo>
                  <a:pt x="4808" y="2258666"/>
                </a:lnTo>
                <a:lnTo>
                  <a:pt x="5283" y="2374277"/>
                </a:lnTo>
                <a:lnTo>
                  <a:pt x="1165402" y="939"/>
                </a:lnTo>
                <a:lnTo>
                  <a:pt x="0" y="0"/>
                </a:lnTo>
                <a:close/>
              </a:path>
            </a:pathLst>
          </a:custGeom>
          <a:solidFill>
            <a:srgbClr val="DD00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086272" y="3770167"/>
            <a:ext cx="3103327" cy="3087806"/>
          </a:xfrm>
          <a:custGeom>
            <a:avLst/>
            <a:gdLst/>
            <a:ahLst/>
            <a:cxnLst/>
            <a:rect l="l" t="t" r="r" b="b"/>
            <a:pathLst>
              <a:path w="3103327" h="3087806">
                <a:moveTo>
                  <a:pt x="3102559" y="0"/>
                </a:moveTo>
                <a:lnTo>
                  <a:pt x="2086584" y="2064562"/>
                </a:lnTo>
                <a:lnTo>
                  <a:pt x="0" y="3087497"/>
                </a:lnTo>
                <a:lnTo>
                  <a:pt x="3103327" y="3087171"/>
                </a:lnTo>
                <a:lnTo>
                  <a:pt x="3103327" y="1915067"/>
                </a:lnTo>
                <a:lnTo>
                  <a:pt x="3102559" y="0"/>
                </a:lnTo>
              </a:path>
            </a:pathLst>
          </a:custGeom>
          <a:solidFill>
            <a:srgbClr val="004F9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353953" y="6068232"/>
            <a:ext cx="647694" cy="55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79577" y="6429639"/>
            <a:ext cx="1048250" cy="218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>
                <a:solidFill>
                  <a:srgbClr val="00549F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95511" y="1381748"/>
            <a:ext cx="4211114" cy="474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>
                <a:solidFill>
                  <a:srgbClr val="0044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51511" y="1381748"/>
            <a:ext cx="4222705" cy="465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>
                <a:solidFill>
                  <a:srgbClr val="0044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>
                <a:solidFill>
                  <a:srgbClr val="00549F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825751" y="0"/>
            <a:ext cx="7363848" cy="5993993"/>
          </a:xfrm>
          <a:custGeom>
            <a:avLst/>
            <a:gdLst/>
            <a:ahLst/>
            <a:cxnLst/>
            <a:rect l="l" t="t" r="r" b="b"/>
            <a:pathLst>
              <a:path w="7363848" h="5993993">
                <a:moveTo>
                  <a:pt x="7363848" y="0"/>
                </a:moveTo>
                <a:lnTo>
                  <a:pt x="0" y="0"/>
                </a:lnTo>
                <a:lnTo>
                  <a:pt x="6151638" y="5993993"/>
                </a:lnTo>
                <a:lnTo>
                  <a:pt x="7363848" y="3631816"/>
                </a:lnTo>
                <a:lnTo>
                  <a:pt x="7363848" y="0"/>
                </a:lnTo>
              </a:path>
            </a:pathLst>
          </a:custGeom>
          <a:solidFill>
            <a:srgbClr val="2540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62029" y="3522631"/>
            <a:ext cx="3027569" cy="3335368"/>
          </a:xfrm>
          <a:custGeom>
            <a:avLst/>
            <a:gdLst/>
            <a:ahLst/>
            <a:cxnLst/>
            <a:rect l="l" t="t" r="r" b="b"/>
            <a:pathLst>
              <a:path w="3027569" h="3335368">
                <a:moveTo>
                  <a:pt x="3027569" y="0"/>
                </a:moveTo>
                <a:lnTo>
                  <a:pt x="1827005" y="2439696"/>
                </a:lnTo>
                <a:lnTo>
                  <a:pt x="0" y="3335368"/>
                </a:lnTo>
                <a:lnTo>
                  <a:pt x="3027569" y="3335368"/>
                </a:lnTo>
                <a:lnTo>
                  <a:pt x="3027569" y="0"/>
                </a:lnTo>
              </a:path>
            </a:pathLst>
          </a:custGeom>
          <a:solidFill>
            <a:srgbClr val="D2232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" y="5"/>
            <a:ext cx="1165402" cy="2374277"/>
          </a:xfrm>
          <a:custGeom>
            <a:avLst/>
            <a:gdLst/>
            <a:ahLst/>
            <a:cxnLst/>
            <a:rect l="l" t="t" r="r" b="b"/>
            <a:pathLst>
              <a:path w="1165402" h="2374277">
                <a:moveTo>
                  <a:pt x="0" y="0"/>
                </a:moveTo>
                <a:lnTo>
                  <a:pt x="467" y="115609"/>
                </a:lnTo>
                <a:lnTo>
                  <a:pt x="870" y="232198"/>
                </a:lnTo>
                <a:lnTo>
                  <a:pt x="1215" y="349659"/>
                </a:lnTo>
                <a:lnTo>
                  <a:pt x="1510" y="467882"/>
                </a:lnTo>
                <a:lnTo>
                  <a:pt x="1761" y="586759"/>
                </a:lnTo>
                <a:lnTo>
                  <a:pt x="1976" y="706180"/>
                </a:lnTo>
                <a:lnTo>
                  <a:pt x="2327" y="946221"/>
                </a:lnTo>
                <a:lnTo>
                  <a:pt x="2918" y="1428046"/>
                </a:lnTo>
                <a:lnTo>
                  <a:pt x="3274" y="1668088"/>
                </a:lnTo>
                <a:lnTo>
                  <a:pt x="3493" y="1787510"/>
                </a:lnTo>
                <a:lnTo>
                  <a:pt x="3748" y="1906388"/>
                </a:lnTo>
                <a:lnTo>
                  <a:pt x="4048" y="2024613"/>
                </a:lnTo>
                <a:lnTo>
                  <a:pt x="4398" y="2142075"/>
                </a:lnTo>
                <a:lnTo>
                  <a:pt x="4808" y="2258666"/>
                </a:lnTo>
                <a:lnTo>
                  <a:pt x="5283" y="2374277"/>
                </a:lnTo>
                <a:lnTo>
                  <a:pt x="1165402" y="939"/>
                </a:lnTo>
                <a:lnTo>
                  <a:pt x="0" y="0"/>
                </a:lnTo>
                <a:close/>
              </a:path>
            </a:pathLst>
          </a:custGeom>
          <a:solidFill>
            <a:srgbClr val="DD00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086272" y="3770167"/>
            <a:ext cx="3103327" cy="3087806"/>
          </a:xfrm>
          <a:custGeom>
            <a:avLst/>
            <a:gdLst/>
            <a:ahLst/>
            <a:cxnLst/>
            <a:rect l="l" t="t" r="r" b="b"/>
            <a:pathLst>
              <a:path w="3103327" h="3087806">
                <a:moveTo>
                  <a:pt x="3102559" y="0"/>
                </a:moveTo>
                <a:lnTo>
                  <a:pt x="2086584" y="2064562"/>
                </a:lnTo>
                <a:lnTo>
                  <a:pt x="0" y="3087497"/>
                </a:lnTo>
                <a:lnTo>
                  <a:pt x="3103327" y="3087171"/>
                </a:lnTo>
                <a:lnTo>
                  <a:pt x="3103327" y="1915067"/>
                </a:lnTo>
                <a:lnTo>
                  <a:pt x="3102559" y="0"/>
                </a:lnTo>
              </a:path>
            </a:pathLst>
          </a:custGeom>
          <a:solidFill>
            <a:srgbClr val="004F9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0115" y="194012"/>
            <a:ext cx="10449863" cy="5349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>
                <a:solidFill>
                  <a:srgbClr val="00549F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504" y="1577340"/>
            <a:ext cx="1097108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632" y="6377940"/>
            <a:ext cx="390083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504" y="6377940"/>
            <a:ext cx="280372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6868" y="6377940"/>
            <a:ext cx="280372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orldskills.ru/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947" y="3979593"/>
            <a:ext cx="9078595" cy="2080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57450">
              <a:lnSpc>
                <a:spcPts val="4079"/>
              </a:lnSpc>
            </a:pPr>
            <a:r>
              <a:rPr sz="3400" b="1" spc="-30" dirty="0">
                <a:solidFill>
                  <a:srgbClr val="00549F"/>
                </a:solidFill>
                <a:latin typeface="FreeSet"/>
                <a:cs typeface="FreeSet"/>
              </a:rPr>
              <a:t>О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перспектива</a:t>
            </a:r>
            <a:r>
              <a:rPr sz="3400" b="1" spc="-20" dirty="0">
                <a:solidFill>
                  <a:srgbClr val="00549F"/>
                </a:solidFill>
                <a:latin typeface="FreeSet"/>
                <a:cs typeface="FreeSet"/>
              </a:rPr>
              <a:t>х</a:t>
            </a:r>
            <a:r>
              <a:rPr sz="3400" b="1" spc="35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10" dirty="0">
                <a:solidFill>
                  <a:srgbClr val="00549F"/>
                </a:solidFill>
                <a:latin typeface="FreeSet"/>
                <a:cs typeface="FreeSet"/>
              </a:rPr>
              <a:t>внедрения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 демонстрационног</a:t>
            </a:r>
            <a:r>
              <a:rPr sz="3400" b="1" spc="-25" dirty="0">
                <a:solidFill>
                  <a:srgbClr val="00549F"/>
                </a:solidFill>
                <a:latin typeface="FreeSet"/>
                <a:cs typeface="FreeSet"/>
              </a:rPr>
              <a:t>о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экзамена п</a:t>
            </a:r>
            <a:r>
              <a:rPr sz="3400" b="1" spc="-25" dirty="0">
                <a:solidFill>
                  <a:srgbClr val="00549F"/>
                </a:solidFill>
                <a:latin typeface="FreeSet"/>
                <a:cs typeface="FreeSet"/>
              </a:rPr>
              <a:t>о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стандарта</a:t>
            </a:r>
            <a:r>
              <a:rPr sz="3400" b="1" spc="-30" dirty="0">
                <a:solidFill>
                  <a:srgbClr val="00549F"/>
                </a:solidFill>
                <a:latin typeface="FreeSet"/>
                <a:cs typeface="FreeSet"/>
              </a:rPr>
              <a:t>м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WorldSkills</a:t>
            </a:r>
            <a:endParaRPr sz="3400">
              <a:latin typeface="FreeSet"/>
              <a:cs typeface="FreeSet"/>
            </a:endParaRPr>
          </a:p>
          <a:p>
            <a:pPr marL="12700">
              <a:lnSpc>
                <a:spcPts val="3945"/>
              </a:lnSpc>
            </a:pPr>
            <a:r>
              <a:rPr sz="3400" b="1" spc="-20" dirty="0">
                <a:solidFill>
                  <a:srgbClr val="00549F"/>
                </a:solidFill>
                <a:latin typeface="FreeSet"/>
                <a:cs typeface="FreeSet"/>
              </a:rPr>
              <a:t>в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Государственну</a:t>
            </a:r>
            <a:r>
              <a:rPr sz="3400" b="1" spc="-30" dirty="0">
                <a:solidFill>
                  <a:srgbClr val="00549F"/>
                </a:solidFill>
                <a:latin typeface="FreeSet"/>
                <a:cs typeface="FreeSet"/>
              </a:rPr>
              <a:t>ю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итогову</a:t>
            </a:r>
            <a:r>
              <a:rPr sz="3400" b="1" spc="-30" dirty="0">
                <a:solidFill>
                  <a:srgbClr val="00549F"/>
                </a:solidFill>
                <a:latin typeface="FreeSet"/>
                <a:cs typeface="FreeSet"/>
              </a:rPr>
              <a:t>ю</a:t>
            </a:r>
            <a:r>
              <a:rPr sz="3400" b="1" spc="30" dirty="0">
                <a:solidFill>
                  <a:srgbClr val="00549F"/>
                </a:solidFill>
                <a:latin typeface="FreeSet"/>
                <a:cs typeface="FreeSet"/>
              </a:rPr>
              <a:t> </a:t>
            </a:r>
            <a:r>
              <a:rPr sz="3400" b="1" spc="-5" dirty="0">
                <a:solidFill>
                  <a:srgbClr val="00549F"/>
                </a:solidFill>
                <a:latin typeface="FreeSet"/>
                <a:cs typeface="FreeSet"/>
              </a:rPr>
              <a:t>аттестацию</a:t>
            </a:r>
            <a:endParaRPr sz="3400">
              <a:latin typeface="FreeSet"/>
              <a:cs typeface="FreeSe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34032" y="290549"/>
            <a:ext cx="1495743" cy="12746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59142" y="1144168"/>
            <a:ext cx="0" cy="409384"/>
          </a:xfrm>
          <a:custGeom>
            <a:avLst/>
            <a:gdLst/>
            <a:ahLst/>
            <a:cxnLst/>
            <a:rect l="l" t="t" r="r" b="b"/>
            <a:pathLst>
              <a:path h="409384">
                <a:moveTo>
                  <a:pt x="0" y="0"/>
                </a:moveTo>
                <a:lnTo>
                  <a:pt x="0" y="409384"/>
                </a:lnTo>
              </a:path>
            </a:pathLst>
          </a:custGeom>
          <a:ln w="9105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25657" y="1134462"/>
            <a:ext cx="2347685" cy="493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53953" y="5994450"/>
            <a:ext cx="647694" cy="55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79577" y="6355857"/>
            <a:ext cx="1048250" cy="2187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53115" y="429050"/>
            <a:ext cx="8739505" cy="797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8465" marR="6350" indent="-405765">
              <a:lnSpc>
                <a:spcPts val="3110"/>
              </a:lnSpc>
            </a:pP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Субъект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ы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РФ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,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применивши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е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стандарт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ы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15" dirty="0">
                <a:solidFill>
                  <a:srgbClr val="00549F"/>
                </a:solidFill>
                <a:latin typeface="Arial Narrow"/>
                <a:cs typeface="Arial Narrow"/>
              </a:rPr>
              <a:t>W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orldSkills 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в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Государственно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й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итогово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й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аттестаци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и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(ГИА)</a:t>
            </a:r>
            <a:endParaRPr sz="3100">
              <a:latin typeface="Arial Narrow"/>
              <a:cs typeface="Arial Narro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74469" y="4084081"/>
            <a:ext cx="34010" cy="42583"/>
          </a:xfrm>
          <a:custGeom>
            <a:avLst/>
            <a:gdLst/>
            <a:ahLst/>
            <a:cxnLst/>
            <a:rect l="l" t="t" r="r" b="b"/>
            <a:pathLst>
              <a:path w="34010" h="42583">
                <a:moveTo>
                  <a:pt x="24028" y="0"/>
                </a:moveTo>
                <a:lnTo>
                  <a:pt x="1003" y="26720"/>
                </a:lnTo>
                <a:lnTo>
                  <a:pt x="4635" y="28905"/>
                </a:lnTo>
                <a:lnTo>
                  <a:pt x="2209" y="36322"/>
                </a:lnTo>
                <a:lnTo>
                  <a:pt x="0" y="39941"/>
                </a:lnTo>
                <a:lnTo>
                  <a:pt x="34010" y="42583"/>
                </a:lnTo>
                <a:lnTo>
                  <a:pt x="24028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74469" y="4084081"/>
            <a:ext cx="34010" cy="42583"/>
          </a:xfrm>
          <a:custGeom>
            <a:avLst/>
            <a:gdLst/>
            <a:ahLst/>
            <a:cxnLst/>
            <a:rect l="l" t="t" r="r" b="b"/>
            <a:pathLst>
              <a:path w="34010" h="42583">
                <a:moveTo>
                  <a:pt x="24028" y="0"/>
                </a:moveTo>
                <a:lnTo>
                  <a:pt x="1003" y="26720"/>
                </a:lnTo>
                <a:lnTo>
                  <a:pt x="4635" y="28905"/>
                </a:lnTo>
                <a:lnTo>
                  <a:pt x="2209" y="36322"/>
                </a:lnTo>
                <a:lnTo>
                  <a:pt x="0" y="39941"/>
                </a:lnTo>
                <a:lnTo>
                  <a:pt x="34010" y="42583"/>
                </a:lnTo>
                <a:lnTo>
                  <a:pt x="24028" y="0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43769" y="4109477"/>
            <a:ext cx="13447" cy="20777"/>
          </a:xfrm>
          <a:custGeom>
            <a:avLst/>
            <a:gdLst/>
            <a:ahLst/>
            <a:cxnLst/>
            <a:rect l="l" t="t" r="r" b="b"/>
            <a:pathLst>
              <a:path w="13447" h="20777">
                <a:moveTo>
                  <a:pt x="13447" y="16421"/>
                </a:moveTo>
                <a:lnTo>
                  <a:pt x="5867" y="16421"/>
                </a:lnTo>
                <a:lnTo>
                  <a:pt x="11391" y="18719"/>
                </a:lnTo>
                <a:lnTo>
                  <a:pt x="13106" y="20777"/>
                </a:lnTo>
                <a:lnTo>
                  <a:pt x="13447" y="16421"/>
                </a:lnTo>
                <a:close/>
              </a:path>
              <a:path w="13447" h="20777">
                <a:moveTo>
                  <a:pt x="14731" y="0"/>
                </a:moveTo>
                <a:lnTo>
                  <a:pt x="8623" y="5207"/>
                </a:lnTo>
                <a:lnTo>
                  <a:pt x="4432" y="10629"/>
                </a:lnTo>
                <a:lnTo>
                  <a:pt x="0" y="17843"/>
                </a:lnTo>
                <a:lnTo>
                  <a:pt x="5867" y="16421"/>
                </a:lnTo>
                <a:lnTo>
                  <a:pt x="13447" y="16421"/>
                </a:lnTo>
                <a:lnTo>
                  <a:pt x="14731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43769" y="4109477"/>
            <a:ext cx="14731" cy="20777"/>
          </a:xfrm>
          <a:custGeom>
            <a:avLst/>
            <a:gdLst/>
            <a:ahLst/>
            <a:cxnLst/>
            <a:rect l="l" t="t" r="r" b="b"/>
            <a:pathLst>
              <a:path w="14731" h="20777">
                <a:moveTo>
                  <a:pt x="0" y="17843"/>
                </a:moveTo>
                <a:lnTo>
                  <a:pt x="5867" y="16421"/>
                </a:lnTo>
                <a:lnTo>
                  <a:pt x="11391" y="18719"/>
                </a:lnTo>
                <a:lnTo>
                  <a:pt x="13106" y="20777"/>
                </a:lnTo>
                <a:lnTo>
                  <a:pt x="14731" y="0"/>
                </a:lnTo>
                <a:lnTo>
                  <a:pt x="8623" y="5207"/>
                </a:lnTo>
                <a:lnTo>
                  <a:pt x="4432" y="10629"/>
                </a:lnTo>
                <a:lnTo>
                  <a:pt x="0" y="17843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59339" y="2488059"/>
            <a:ext cx="1221661" cy="24746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9194" y="4094959"/>
            <a:ext cx="214145" cy="294407"/>
          </a:xfrm>
          <a:custGeom>
            <a:avLst/>
            <a:gdLst/>
            <a:ahLst/>
            <a:cxnLst/>
            <a:rect l="l" t="t" r="r" b="b"/>
            <a:pathLst>
              <a:path w="214145" h="294407">
                <a:moveTo>
                  <a:pt x="155612" y="273540"/>
                </a:moveTo>
                <a:lnTo>
                  <a:pt x="96084" y="273540"/>
                </a:lnTo>
                <a:lnTo>
                  <a:pt x="111400" y="274192"/>
                </a:lnTo>
                <a:lnTo>
                  <a:pt x="115773" y="279687"/>
                </a:lnTo>
                <a:lnTo>
                  <a:pt x="118970" y="286059"/>
                </a:lnTo>
                <a:lnTo>
                  <a:pt x="124454" y="291551"/>
                </a:lnTo>
                <a:lnTo>
                  <a:pt x="135688" y="294407"/>
                </a:lnTo>
                <a:lnTo>
                  <a:pt x="146624" y="290522"/>
                </a:lnTo>
                <a:lnTo>
                  <a:pt x="155026" y="279206"/>
                </a:lnTo>
                <a:lnTo>
                  <a:pt x="155612" y="273540"/>
                </a:lnTo>
                <a:close/>
              </a:path>
              <a:path w="214145" h="294407">
                <a:moveTo>
                  <a:pt x="157842" y="266188"/>
                </a:moveTo>
                <a:lnTo>
                  <a:pt x="36307" y="266188"/>
                </a:lnTo>
                <a:lnTo>
                  <a:pt x="40078" y="266468"/>
                </a:lnTo>
                <a:lnTo>
                  <a:pt x="46810" y="272748"/>
                </a:lnTo>
                <a:lnTo>
                  <a:pt x="54695" y="284568"/>
                </a:lnTo>
                <a:lnTo>
                  <a:pt x="65125" y="291637"/>
                </a:lnTo>
                <a:lnTo>
                  <a:pt x="71191" y="282850"/>
                </a:lnTo>
                <a:lnTo>
                  <a:pt x="82096" y="276622"/>
                </a:lnTo>
                <a:lnTo>
                  <a:pt x="96084" y="273540"/>
                </a:lnTo>
                <a:lnTo>
                  <a:pt x="155612" y="273540"/>
                </a:lnTo>
                <a:lnTo>
                  <a:pt x="155813" y="271604"/>
                </a:lnTo>
                <a:lnTo>
                  <a:pt x="157842" y="266188"/>
                </a:lnTo>
                <a:close/>
              </a:path>
              <a:path w="214145" h="294407">
                <a:moveTo>
                  <a:pt x="15174" y="25053"/>
                </a:moveTo>
                <a:lnTo>
                  <a:pt x="0" y="38545"/>
                </a:lnTo>
                <a:lnTo>
                  <a:pt x="3108" y="47933"/>
                </a:lnTo>
                <a:lnTo>
                  <a:pt x="4164" y="58950"/>
                </a:lnTo>
                <a:lnTo>
                  <a:pt x="4287" y="79161"/>
                </a:lnTo>
                <a:lnTo>
                  <a:pt x="4060" y="91526"/>
                </a:lnTo>
                <a:lnTo>
                  <a:pt x="7547" y="103850"/>
                </a:lnTo>
                <a:lnTo>
                  <a:pt x="11886" y="116300"/>
                </a:lnTo>
                <a:lnTo>
                  <a:pt x="15220" y="127916"/>
                </a:lnTo>
                <a:lnTo>
                  <a:pt x="15694" y="137735"/>
                </a:lnTo>
                <a:lnTo>
                  <a:pt x="11454" y="144795"/>
                </a:lnTo>
                <a:lnTo>
                  <a:pt x="11109" y="152261"/>
                </a:lnTo>
                <a:lnTo>
                  <a:pt x="16258" y="158363"/>
                </a:lnTo>
                <a:lnTo>
                  <a:pt x="23060" y="170761"/>
                </a:lnTo>
                <a:lnTo>
                  <a:pt x="25602" y="182776"/>
                </a:lnTo>
                <a:lnTo>
                  <a:pt x="26460" y="194221"/>
                </a:lnTo>
                <a:lnTo>
                  <a:pt x="26316" y="205621"/>
                </a:lnTo>
                <a:lnTo>
                  <a:pt x="25849" y="217504"/>
                </a:lnTo>
                <a:lnTo>
                  <a:pt x="25740" y="230397"/>
                </a:lnTo>
                <a:lnTo>
                  <a:pt x="26670" y="244827"/>
                </a:lnTo>
                <a:lnTo>
                  <a:pt x="28790" y="256498"/>
                </a:lnTo>
                <a:lnTo>
                  <a:pt x="32243" y="269643"/>
                </a:lnTo>
                <a:lnTo>
                  <a:pt x="36307" y="266188"/>
                </a:lnTo>
                <a:lnTo>
                  <a:pt x="157842" y="266188"/>
                </a:lnTo>
                <a:lnTo>
                  <a:pt x="159372" y="262106"/>
                </a:lnTo>
                <a:lnTo>
                  <a:pt x="166807" y="252680"/>
                </a:lnTo>
                <a:lnTo>
                  <a:pt x="178962" y="240170"/>
                </a:lnTo>
                <a:lnTo>
                  <a:pt x="179807" y="228611"/>
                </a:lnTo>
                <a:lnTo>
                  <a:pt x="180581" y="216664"/>
                </a:lnTo>
                <a:lnTo>
                  <a:pt x="176193" y="211117"/>
                </a:lnTo>
                <a:lnTo>
                  <a:pt x="174812" y="200053"/>
                </a:lnTo>
                <a:lnTo>
                  <a:pt x="183368" y="185383"/>
                </a:lnTo>
                <a:lnTo>
                  <a:pt x="189570" y="177364"/>
                </a:lnTo>
                <a:lnTo>
                  <a:pt x="214145" y="177364"/>
                </a:lnTo>
                <a:lnTo>
                  <a:pt x="216966" y="172254"/>
                </a:lnTo>
                <a:lnTo>
                  <a:pt x="219704" y="161013"/>
                </a:lnTo>
                <a:lnTo>
                  <a:pt x="221396" y="146501"/>
                </a:lnTo>
                <a:lnTo>
                  <a:pt x="215106" y="137255"/>
                </a:lnTo>
                <a:lnTo>
                  <a:pt x="207227" y="127446"/>
                </a:lnTo>
                <a:lnTo>
                  <a:pt x="204069" y="113990"/>
                </a:lnTo>
                <a:lnTo>
                  <a:pt x="208780" y="101719"/>
                </a:lnTo>
                <a:lnTo>
                  <a:pt x="215346" y="91993"/>
                </a:lnTo>
                <a:lnTo>
                  <a:pt x="218627" y="79161"/>
                </a:lnTo>
                <a:lnTo>
                  <a:pt x="211229" y="70075"/>
                </a:lnTo>
                <a:lnTo>
                  <a:pt x="205032" y="66209"/>
                </a:lnTo>
                <a:lnTo>
                  <a:pt x="48420" y="66209"/>
                </a:lnTo>
                <a:lnTo>
                  <a:pt x="41159" y="64197"/>
                </a:lnTo>
                <a:lnTo>
                  <a:pt x="35341" y="58950"/>
                </a:lnTo>
                <a:lnTo>
                  <a:pt x="15174" y="25053"/>
                </a:lnTo>
                <a:close/>
              </a:path>
              <a:path w="214145" h="294407">
                <a:moveTo>
                  <a:pt x="214145" y="177364"/>
                </a:moveTo>
                <a:lnTo>
                  <a:pt x="189570" y="177364"/>
                </a:lnTo>
                <a:lnTo>
                  <a:pt x="195247" y="177809"/>
                </a:lnTo>
                <a:lnTo>
                  <a:pt x="196377" y="187436"/>
                </a:lnTo>
                <a:lnTo>
                  <a:pt x="209623" y="188439"/>
                </a:lnTo>
                <a:lnTo>
                  <a:pt x="211821" y="184845"/>
                </a:lnTo>
                <a:lnTo>
                  <a:pt x="212113" y="181047"/>
                </a:lnTo>
                <a:lnTo>
                  <a:pt x="214145" y="177364"/>
                </a:lnTo>
                <a:close/>
              </a:path>
              <a:path w="214145" h="294407">
                <a:moveTo>
                  <a:pt x="75817" y="43855"/>
                </a:moveTo>
                <a:lnTo>
                  <a:pt x="67436" y="49953"/>
                </a:lnTo>
                <a:lnTo>
                  <a:pt x="57166" y="62342"/>
                </a:lnTo>
                <a:lnTo>
                  <a:pt x="48420" y="66209"/>
                </a:lnTo>
                <a:lnTo>
                  <a:pt x="205032" y="66209"/>
                </a:lnTo>
                <a:lnTo>
                  <a:pt x="199088" y="62501"/>
                </a:lnTo>
                <a:lnTo>
                  <a:pt x="192686" y="60055"/>
                </a:lnTo>
                <a:lnTo>
                  <a:pt x="118322" y="60055"/>
                </a:lnTo>
                <a:lnTo>
                  <a:pt x="110607" y="54946"/>
                </a:lnTo>
                <a:lnTo>
                  <a:pt x="99532" y="48866"/>
                </a:lnTo>
                <a:lnTo>
                  <a:pt x="87225" y="44331"/>
                </a:lnTo>
                <a:lnTo>
                  <a:pt x="75817" y="43855"/>
                </a:lnTo>
                <a:close/>
              </a:path>
              <a:path w="214145" h="294407">
                <a:moveTo>
                  <a:pt x="122813" y="0"/>
                </a:moveTo>
                <a:lnTo>
                  <a:pt x="119709" y="3651"/>
                </a:lnTo>
                <a:lnTo>
                  <a:pt x="117931" y="10641"/>
                </a:lnTo>
                <a:lnTo>
                  <a:pt x="116330" y="18007"/>
                </a:lnTo>
                <a:lnTo>
                  <a:pt x="113758" y="22791"/>
                </a:lnTo>
                <a:lnTo>
                  <a:pt x="120922" y="32139"/>
                </a:lnTo>
                <a:lnTo>
                  <a:pt x="125016" y="40875"/>
                </a:lnTo>
                <a:lnTo>
                  <a:pt x="125100" y="44331"/>
                </a:lnTo>
                <a:lnTo>
                  <a:pt x="124898" y="50474"/>
                </a:lnTo>
                <a:lnTo>
                  <a:pt x="118322" y="60055"/>
                </a:lnTo>
                <a:lnTo>
                  <a:pt x="192686" y="60055"/>
                </a:lnTo>
                <a:lnTo>
                  <a:pt x="185120" y="57164"/>
                </a:lnTo>
                <a:lnTo>
                  <a:pt x="172239" y="54795"/>
                </a:lnTo>
                <a:lnTo>
                  <a:pt x="172926" y="40875"/>
                </a:lnTo>
                <a:lnTo>
                  <a:pt x="174470" y="29867"/>
                </a:lnTo>
                <a:lnTo>
                  <a:pt x="172578" y="29727"/>
                </a:lnTo>
                <a:lnTo>
                  <a:pt x="168945" y="27555"/>
                </a:lnTo>
                <a:lnTo>
                  <a:pt x="159677" y="24688"/>
                </a:lnTo>
                <a:lnTo>
                  <a:pt x="148389" y="19297"/>
                </a:lnTo>
                <a:lnTo>
                  <a:pt x="137970" y="12148"/>
                </a:lnTo>
                <a:lnTo>
                  <a:pt x="128392" y="2646"/>
                </a:lnTo>
                <a:lnTo>
                  <a:pt x="122813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76762" y="4272765"/>
            <a:ext cx="173440" cy="273177"/>
          </a:xfrm>
          <a:custGeom>
            <a:avLst/>
            <a:gdLst/>
            <a:ahLst/>
            <a:cxnLst/>
            <a:rect l="l" t="t" r="r" b="b"/>
            <a:pathLst>
              <a:path w="173440" h="273176">
                <a:moveTo>
                  <a:pt x="131659" y="263271"/>
                </a:moveTo>
                <a:lnTo>
                  <a:pt x="98887" y="263271"/>
                </a:lnTo>
                <a:lnTo>
                  <a:pt x="114013" y="264426"/>
                </a:lnTo>
                <a:lnTo>
                  <a:pt x="115296" y="272161"/>
                </a:lnTo>
                <a:lnTo>
                  <a:pt x="128529" y="273177"/>
                </a:lnTo>
                <a:lnTo>
                  <a:pt x="130158" y="269371"/>
                </a:lnTo>
                <a:lnTo>
                  <a:pt x="131659" y="263271"/>
                </a:lnTo>
                <a:close/>
              </a:path>
              <a:path w="173440" h="273176">
                <a:moveTo>
                  <a:pt x="191960" y="213985"/>
                </a:moveTo>
                <a:lnTo>
                  <a:pt x="60001" y="213985"/>
                </a:lnTo>
                <a:lnTo>
                  <a:pt x="68642" y="223117"/>
                </a:lnTo>
                <a:lnTo>
                  <a:pt x="78567" y="231279"/>
                </a:lnTo>
                <a:lnTo>
                  <a:pt x="76396" y="234911"/>
                </a:lnTo>
                <a:lnTo>
                  <a:pt x="74368" y="234911"/>
                </a:lnTo>
                <a:lnTo>
                  <a:pt x="70261" y="240131"/>
                </a:lnTo>
                <a:lnTo>
                  <a:pt x="75054" y="244510"/>
                </a:lnTo>
                <a:lnTo>
                  <a:pt x="85568" y="251378"/>
                </a:lnTo>
                <a:lnTo>
                  <a:pt x="91191" y="264566"/>
                </a:lnTo>
                <a:lnTo>
                  <a:pt x="98887" y="263271"/>
                </a:lnTo>
                <a:lnTo>
                  <a:pt x="131659" y="263271"/>
                </a:lnTo>
                <a:lnTo>
                  <a:pt x="133927" y="252691"/>
                </a:lnTo>
                <a:lnTo>
                  <a:pt x="134371" y="247015"/>
                </a:lnTo>
                <a:lnTo>
                  <a:pt x="141839" y="247015"/>
                </a:lnTo>
                <a:lnTo>
                  <a:pt x="145852" y="246011"/>
                </a:lnTo>
                <a:lnTo>
                  <a:pt x="143793" y="234911"/>
                </a:lnTo>
                <a:lnTo>
                  <a:pt x="76396" y="234911"/>
                </a:lnTo>
                <a:lnTo>
                  <a:pt x="74478" y="234772"/>
                </a:lnTo>
                <a:lnTo>
                  <a:pt x="143767" y="234772"/>
                </a:lnTo>
                <a:lnTo>
                  <a:pt x="142635" y="228672"/>
                </a:lnTo>
                <a:lnTo>
                  <a:pt x="173440" y="228672"/>
                </a:lnTo>
                <a:lnTo>
                  <a:pt x="181119" y="227358"/>
                </a:lnTo>
                <a:lnTo>
                  <a:pt x="191343" y="222973"/>
                </a:lnTo>
                <a:lnTo>
                  <a:pt x="191800" y="217284"/>
                </a:lnTo>
                <a:lnTo>
                  <a:pt x="191927" y="215404"/>
                </a:lnTo>
                <a:lnTo>
                  <a:pt x="191960" y="213985"/>
                </a:lnTo>
                <a:close/>
              </a:path>
              <a:path w="173440" h="273176">
                <a:moveTo>
                  <a:pt x="141839" y="247015"/>
                </a:moveTo>
                <a:lnTo>
                  <a:pt x="134371" y="247015"/>
                </a:lnTo>
                <a:lnTo>
                  <a:pt x="140010" y="247472"/>
                </a:lnTo>
                <a:lnTo>
                  <a:pt x="141839" y="247015"/>
                </a:lnTo>
                <a:close/>
              </a:path>
              <a:path w="173440" h="273176">
                <a:moveTo>
                  <a:pt x="173440" y="228672"/>
                </a:moveTo>
                <a:lnTo>
                  <a:pt x="142635" y="228672"/>
                </a:lnTo>
                <a:lnTo>
                  <a:pt x="156963" y="229515"/>
                </a:lnTo>
                <a:lnTo>
                  <a:pt x="169725" y="229307"/>
                </a:lnTo>
                <a:lnTo>
                  <a:pt x="173440" y="228672"/>
                </a:lnTo>
                <a:close/>
              </a:path>
              <a:path w="173440" h="273176">
                <a:moveTo>
                  <a:pt x="111189" y="33159"/>
                </a:moveTo>
                <a:lnTo>
                  <a:pt x="23678" y="33159"/>
                </a:lnTo>
                <a:lnTo>
                  <a:pt x="22800" y="44252"/>
                </a:lnTo>
                <a:lnTo>
                  <a:pt x="21268" y="53770"/>
                </a:lnTo>
                <a:lnTo>
                  <a:pt x="17017" y="64983"/>
                </a:lnTo>
                <a:lnTo>
                  <a:pt x="7939" y="80615"/>
                </a:lnTo>
                <a:lnTo>
                  <a:pt x="1305" y="89688"/>
                </a:lnTo>
                <a:lnTo>
                  <a:pt x="0" y="107140"/>
                </a:lnTo>
                <a:lnTo>
                  <a:pt x="7833" y="116111"/>
                </a:lnTo>
                <a:lnTo>
                  <a:pt x="16045" y="125304"/>
                </a:lnTo>
                <a:lnTo>
                  <a:pt x="19092" y="137773"/>
                </a:lnTo>
                <a:lnTo>
                  <a:pt x="14031" y="143023"/>
                </a:lnTo>
                <a:lnTo>
                  <a:pt x="7426" y="147784"/>
                </a:lnTo>
                <a:lnTo>
                  <a:pt x="4321" y="159908"/>
                </a:lnTo>
                <a:lnTo>
                  <a:pt x="9076" y="170822"/>
                </a:lnTo>
                <a:lnTo>
                  <a:pt x="15264" y="185321"/>
                </a:lnTo>
                <a:lnTo>
                  <a:pt x="25237" y="193005"/>
                </a:lnTo>
                <a:lnTo>
                  <a:pt x="33445" y="202028"/>
                </a:lnTo>
                <a:lnTo>
                  <a:pt x="41140" y="210075"/>
                </a:lnTo>
                <a:lnTo>
                  <a:pt x="49575" y="214832"/>
                </a:lnTo>
                <a:lnTo>
                  <a:pt x="60001" y="213985"/>
                </a:lnTo>
                <a:lnTo>
                  <a:pt x="191960" y="213985"/>
                </a:lnTo>
                <a:lnTo>
                  <a:pt x="177006" y="170806"/>
                </a:lnTo>
                <a:lnTo>
                  <a:pt x="170054" y="160200"/>
                </a:lnTo>
                <a:lnTo>
                  <a:pt x="164023" y="149017"/>
                </a:lnTo>
                <a:lnTo>
                  <a:pt x="160028" y="136904"/>
                </a:lnTo>
                <a:lnTo>
                  <a:pt x="159187" y="123507"/>
                </a:lnTo>
                <a:lnTo>
                  <a:pt x="159758" y="115938"/>
                </a:lnTo>
                <a:lnTo>
                  <a:pt x="165600" y="114515"/>
                </a:lnTo>
                <a:lnTo>
                  <a:pt x="166531" y="102240"/>
                </a:lnTo>
                <a:lnTo>
                  <a:pt x="163423" y="90604"/>
                </a:lnTo>
                <a:lnTo>
                  <a:pt x="155478" y="81384"/>
                </a:lnTo>
                <a:lnTo>
                  <a:pt x="146261" y="72327"/>
                </a:lnTo>
                <a:lnTo>
                  <a:pt x="139337" y="61175"/>
                </a:lnTo>
                <a:lnTo>
                  <a:pt x="137889" y="55372"/>
                </a:lnTo>
                <a:lnTo>
                  <a:pt x="140073" y="51701"/>
                </a:lnTo>
                <a:lnTo>
                  <a:pt x="130204" y="45726"/>
                </a:lnTo>
                <a:lnTo>
                  <a:pt x="119542" y="43160"/>
                </a:lnTo>
                <a:lnTo>
                  <a:pt x="112450" y="38949"/>
                </a:lnTo>
                <a:lnTo>
                  <a:pt x="111189" y="33159"/>
                </a:lnTo>
                <a:close/>
              </a:path>
              <a:path w="173440" h="273176">
                <a:moveTo>
                  <a:pt x="37673" y="0"/>
                </a:moveTo>
                <a:lnTo>
                  <a:pt x="28387" y="3703"/>
                </a:lnTo>
                <a:lnTo>
                  <a:pt x="19623" y="17869"/>
                </a:lnTo>
                <a:lnTo>
                  <a:pt x="14534" y="28638"/>
                </a:lnTo>
                <a:lnTo>
                  <a:pt x="13962" y="36182"/>
                </a:lnTo>
                <a:lnTo>
                  <a:pt x="23678" y="33159"/>
                </a:lnTo>
                <a:lnTo>
                  <a:pt x="111189" y="33159"/>
                </a:lnTo>
                <a:lnTo>
                  <a:pt x="110855" y="31623"/>
                </a:lnTo>
                <a:lnTo>
                  <a:pt x="101757" y="31623"/>
                </a:lnTo>
                <a:lnTo>
                  <a:pt x="86632" y="30454"/>
                </a:lnTo>
                <a:lnTo>
                  <a:pt x="79786" y="20396"/>
                </a:lnTo>
                <a:lnTo>
                  <a:pt x="80383" y="12865"/>
                </a:lnTo>
                <a:lnTo>
                  <a:pt x="78700" y="10198"/>
                </a:lnTo>
                <a:lnTo>
                  <a:pt x="46385" y="10198"/>
                </a:lnTo>
                <a:lnTo>
                  <a:pt x="38804" y="9626"/>
                </a:lnTo>
                <a:lnTo>
                  <a:pt x="37673" y="0"/>
                </a:lnTo>
                <a:close/>
              </a:path>
              <a:path w="173440" h="273176">
                <a:moveTo>
                  <a:pt x="109746" y="26530"/>
                </a:moveTo>
                <a:lnTo>
                  <a:pt x="102037" y="27825"/>
                </a:lnTo>
                <a:lnTo>
                  <a:pt x="101757" y="31623"/>
                </a:lnTo>
                <a:lnTo>
                  <a:pt x="110855" y="31623"/>
                </a:lnTo>
                <a:lnTo>
                  <a:pt x="109746" y="26530"/>
                </a:lnTo>
                <a:close/>
              </a:path>
              <a:path w="173440" h="273176">
                <a:moveTo>
                  <a:pt x="59730" y="738"/>
                </a:moveTo>
                <a:lnTo>
                  <a:pt x="54468" y="6576"/>
                </a:lnTo>
                <a:lnTo>
                  <a:pt x="46385" y="10198"/>
                </a:lnTo>
                <a:lnTo>
                  <a:pt x="78700" y="10198"/>
                </a:lnTo>
                <a:lnTo>
                  <a:pt x="75316" y="4838"/>
                </a:lnTo>
                <a:lnTo>
                  <a:pt x="71824" y="787"/>
                </a:lnTo>
                <a:lnTo>
                  <a:pt x="59730" y="738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76762" y="4272765"/>
            <a:ext cx="192223" cy="273177"/>
          </a:xfrm>
          <a:custGeom>
            <a:avLst/>
            <a:gdLst/>
            <a:ahLst/>
            <a:cxnLst/>
            <a:rect l="l" t="t" r="r" b="b"/>
            <a:pathLst>
              <a:path w="192223" h="273176">
                <a:moveTo>
                  <a:pt x="70261" y="240131"/>
                </a:moveTo>
                <a:lnTo>
                  <a:pt x="74478" y="234772"/>
                </a:lnTo>
                <a:lnTo>
                  <a:pt x="76396" y="234911"/>
                </a:lnTo>
                <a:lnTo>
                  <a:pt x="78567" y="231279"/>
                </a:lnTo>
                <a:lnTo>
                  <a:pt x="68642" y="223117"/>
                </a:lnTo>
                <a:lnTo>
                  <a:pt x="60001" y="213985"/>
                </a:lnTo>
                <a:lnTo>
                  <a:pt x="49575" y="214832"/>
                </a:lnTo>
                <a:lnTo>
                  <a:pt x="41140" y="210075"/>
                </a:lnTo>
                <a:lnTo>
                  <a:pt x="33445" y="202028"/>
                </a:lnTo>
                <a:lnTo>
                  <a:pt x="25237" y="193005"/>
                </a:lnTo>
                <a:lnTo>
                  <a:pt x="15264" y="185321"/>
                </a:lnTo>
                <a:lnTo>
                  <a:pt x="9076" y="170822"/>
                </a:lnTo>
                <a:lnTo>
                  <a:pt x="4321" y="159908"/>
                </a:lnTo>
                <a:lnTo>
                  <a:pt x="7426" y="147784"/>
                </a:lnTo>
                <a:lnTo>
                  <a:pt x="14031" y="143023"/>
                </a:lnTo>
                <a:lnTo>
                  <a:pt x="19092" y="137773"/>
                </a:lnTo>
                <a:lnTo>
                  <a:pt x="16045" y="125304"/>
                </a:lnTo>
                <a:lnTo>
                  <a:pt x="7833" y="116111"/>
                </a:lnTo>
                <a:lnTo>
                  <a:pt x="0" y="107140"/>
                </a:lnTo>
                <a:lnTo>
                  <a:pt x="1305" y="89688"/>
                </a:lnTo>
                <a:lnTo>
                  <a:pt x="7939" y="80615"/>
                </a:lnTo>
                <a:lnTo>
                  <a:pt x="17017" y="64983"/>
                </a:lnTo>
                <a:lnTo>
                  <a:pt x="21268" y="53770"/>
                </a:lnTo>
                <a:lnTo>
                  <a:pt x="22800" y="44252"/>
                </a:lnTo>
                <a:lnTo>
                  <a:pt x="23678" y="33159"/>
                </a:lnTo>
                <a:lnTo>
                  <a:pt x="13962" y="36182"/>
                </a:lnTo>
                <a:lnTo>
                  <a:pt x="14534" y="28638"/>
                </a:lnTo>
                <a:lnTo>
                  <a:pt x="19623" y="17869"/>
                </a:lnTo>
                <a:lnTo>
                  <a:pt x="28387" y="3703"/>
                </a:lnTo>
                <a:lnTo>
                  <a:pt x="37673" y="0"/>
                </a:lnTo>
                <a:lnTo>
                  <a:pt x="38804" y="9626"/>
                </a:lnTo>
                <a:lnTo>
                  <a:pt x="46385" y="10198"/>
                </a:lnTo>
                <a:lnTo>
                  <a:pt x="54468" y="6576"/>
                </a:lnTo>
                <a:lnTo>
                  <a:pt x="59730" y="738"/>
                </a:lnTo>
                <a:lnTo>
                  <a:pt x="71824" y="787"/>
                </a:lnTo>
                <a:lnTo>
                  <a:pt x="75316" y="4838"/>
                </a:lnTo>
                <a:lnTo>
                  <a:pt x="80383" y="12865"/>
                </a:lnTo>
                <a:lnTo>
                  <a:pt x="79786" y="20396"/>
                </a:lnTo>
                <a:lnTo>
                  <a:pt x="86632" y="30454"/>
                </a:lnTo>
                <a:lnTo>
                  <a:pt x="94163" y="31038"/>
                </a:lnTo>
                <a:lnTo>
                  <a:pt x="101757" y="31623"/>
                </a:lnTo>
                <a:lnTo>
                  <a:pt x="102037" y="27825"/>
                </a:lnTo>
                <a:lnTo>
                  <a:pt x="109746" y="26530"/>
                </a:lnTo>
                <a:lnTo>
                  <a:pt x="112450" y="38949"/>
                </a:lnTo>
                <a:lnTo>
                  <a:pt x="119542" y="43160"/>
                </a:lnTo>
                <a:lnTo>
                  <a:pt x="130204" y="45726"/>
                </a:lnTo>
                <a:lnTo>
                  <a:pt x="140073" y="51701"/>
                </a:lnTo>
                <a:lnTo>
                  <a:pt x="137889" y="55372"/>
                </a:lnTo>
                <a:lnTo>
                  <a:pt x="139337" y="61175"/>
                </a:lnTo>
                <a:lnTo>
                  <a:pt x="146261" y="72327"/>
                </a:lnTo>
                <a:lnTo>
                  <a:pt x="155478" y="81384"/>
                </a:lnTo>
                <a:lnTo>
                  <a:pt x="163423" y="90604"/>
                </a:lnTo>
                <a:lnTo>
                  <a:pt x="166531" y="102240"/>
                </a:lnTo>
                <a:lnTo>
                  <a:pt x="165600" y="114515"/>
                </a:lnTo>
                <a:lnTo>
                  <a:pt x="159758" y="115938"/>
                </a:lnTo>
                <a:lnTo>
                  <a:pt x="159187" y="123507"/>
                </a:lnTo>
                <a:lnTo>
                  <a:pt x="160028" y="136904"/>
                </a:lnTo>
                <a:lnTo>
                  <a:pt x="164023" y="149017"/>
                </a:lnTo>
                <a:lnTo>
                  <a:pt x="170054" y="160200"/>
                </a:lnTo>
                <a:lnTo>
                  <a:pt x="177006" y="170806"/>
                </a:lnTo>
                <a:lnTo>
                  <a:pt x="183762" y="181190"/>
                </a:lnTo>
                <a:lnTo>
                  <a:pt x="189206" y="191705"/>
                </a:lnTo>
                <a:lnTo>
                  <a:pt x="192223" y="202704"/>
                </a:lnTo>
                <a:lnTo>
                  <a:pt x="191927" y="215404"/>
                </a:lnTo>
                <a:lnTo>
                  <a:pt x="156963" y="229515"/>
                </a:lnTo>
                <a:lnTo>
                  <a:pt x="142635" y="228672"/>
                </a:lnTo>
                <a:lnTo>
                  <a:pt x="145852" y="246011"/>
                </a:lnTo>
                <a:lnTo>
                  <a:pt x="140010" y="247472"/>
                </a:lnTo>
                <a:lnTo>
                  <a:pt x="134371" y="247015"/>
                </a:lnTo>
                <a:lnTo>
                  <a:pt x="133927" y="252691"/>
                </a:lnTo>
                <a:lnTo>
                  <a:pt x="131647" y="263328"/>
                </a:lnTo>
                <a:lnTo>
                  <a:pt x="130158" y="269371"/>
                </a:lnTo>
                <a:lnTo>
                  <a:pt x="128529" y="273177"/>
                </a:lnTo>
                <a:lnTo>
                  <a:pt x="126624" y="273024"/>
                </a:lnTo>
                <a:lnTo>
                  <a:pt x="122865" y="272757"/>
                </a:lnTo>
                <a:lnTo>
                  <a:pt x="119080" y="272453"/>
                </a:lnTo>
                <a:lnTo>
                  <a:pt x="115296" y="272161"/>
                </a:lnTo>
                <a:lnTo>
                  <a:pt x="114013" y="264426"/>
                </a:lnTo>
                <a:lnTo>
                  <a:pt x="106444" y="263829"/>
                </a:lnTo>
                <a:lnTo>
                  <a:pt x="104551" y="263690"/>
                </a:lnTo>
                <a:lnTo>
                  <a:pt x="98887" y="263271"/>
                </a:lnTo>
                <a:lnTo>
                  <a:pt x="91191" y="264566"/>
                </a:lnTo>
                <a:lnTo>
                  <a:pt x="85568" y="251378"/>
                </a:lnTo>
                <a:lnTo>
                  <a:pt x="75054" y="244510"/>
                </a:lnTo>
                <a:lnTo>
                  <a:pt x="70261" y="240131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818811" y="4512362"/>
            <a:ext cx="255720" cy="630818"/>
          </a:xfrm>
          <a:custGeom>
            <a:avLst/>
            <a:gdLst/>
            <a:ahLst/>
            <a:cxnLst/>
            <a:rect l="l" t="t" r="r" b="b"/>
            <a:pathLst>
              <a:path w="255720" h="630818">
                <a:moveTo>
                  <a:pt x="55847" y="237337"/>
                </a:moveTo>
                <a:lnTo>
                  <a:pt x="69086" y="284560"/>
                </a:lnTo>
                <a:lnTo>
                  <a:pt x="75522" y="334313"/>
                </a:lnTo>
                <a:lnTo>
                  <a:pt x="75525" y="348499"/>
                </a:lnTo>
                <a:lnTo>
                  <a:pt x="74656" y="363540"/>
                </a:lnTo>
                <a:lnTo>
                  <a:pt x="72800" y="379513"/>
                </a:lnTo>
                <a:lnTo>
                  <a:pt x="47628" y="382258"/>
                </a:lnTo>
                <a:lnTo>
                  <a:pt x="34235" y="384612"/>
                </a:lnTo>
                <a:lnTo>
                  <a:pt x="21587" y="388638"/>
                </a:lnTo>
                <a:lnTo>
                  <a:pt x="10647" y="395099"/>
                </a:lnTo>
                <a:lnTo>
                  <a:pt x="7418" y="409508"/>
                </a:lnTo>
                <a:lnTo>
                  <a:pt x="3785" y="423421"/>
                </a:lnTo>
                <a:lnTo>
                  <a:pt x="922" y="435900"/>
                </a:lnTo>
                <a:lnTo>
                  <a:pt x="0" y="446007"/>
                </a:lnTo>
                <a:lnTo>
                  <a:pt x="2191" y="452804"/>
                </a:lnTo>
                <a:lnTo>
                  <a:pt x="8289" y="459040"/>
                </a:lnTo>
                <a:lnTo>
                  <a:pt x="14424" y="464983"/>
                </a:lnTo>
                <a:lnTo>
                  <a:pt x="20754" y="471415"/>
                </a:lnTo>
                <a:lnTo>
                  <a:pt x="51161" y="517638"/>
                </a:lnTo>
                <a:lnTo>
                  <a:pt x="67957" y="566097"/>
                </a:lnTo>
                <a:lnTo>
                  <a:pt x="68980" y="578684"/>
                </a:lnTo>
                <a:lnTo>
                  <a:pt x="56881" y="585861"/>
                </a:lnTo>
                <a:lnTo>
                  <a:pt x="50198" y="593369"/>
                </a:lnTo>
                <a:lnTo>
                  <a:pt x="48143" y="601063"/>
                </a:lnTo>
                <a:lnTo>
                  <a:pt x="49929" y="608799"/>
                </a:lnTo>
                <a:lnTo>
                  <a:pt x="54768" y="616433"/>
                </a:lnTo>
                <a:lnTo>
                  <a:pt x="61873" y="623821"/>
                </a:lnTo>
                <a:lnTo>
                  <a:pt x="70456" y="630818"/>
                </a:lnTo>
                <a:lnTo>
                  <a:pt x="62738" y="618506"/>
                </a:lnTo>
                <a:lnTo>
                  <a:pt x="59925" y="610333"/>
                </a:lnTo>
                <a:lnTo>
                  <a:pt x="62641" y="604567"/>
                </a:lnTo>
                <a:lnTo>
                  <a:pt x="71509" y="599475"/>
                </a:lnTo>
                <a:lnTo>
                  <a:pt x="87152" y="593325"/>
                </a:lnTo>
                <a:lnTo>
                  <a:pt x="89075" y="573848"/>
                </a:lnTo>
                <a:lnTo>
                  <a:pt x="99547" y="530251"/>
                </a:lnTo>
                <a:lnTo>
                  <a:pt x="115739" y="521329"/>
                </a:lnTo>
                <a:lnTo>
                  <a:pt x="189421" y="521329"/>
                </a:lnTo>
                <a:lnTo>
                  <a:pt x="196931" y="512707"/>
                </a:lnTo>
                <a:lnTo>
                  <a:pt x="219333" y="475590"/>
                </a:lnTo>
                <a:lnTo>
                  <a:pt x="236327" y="433844"/>
                </a:lnTo>
                <a:lnTo>
                  <a:pt x="243825" y="393194"/>
                </a:lnTo>
                <a:lnTo>
                  <a:pt x="247525" y="352050"/>
                </a:lnTo>
                <a:lnTo>
                  <a:pt x="250062" y="303883"/>
                </a:lnTo>
                <a:lnTo>
                  <a:pt x="251872" y="250593"/>
                </a:lnTo>
                <a:lnTo>
                  <a:pt x="252195" y="238963"/>
                </a:lnTo>
                <a:lnTo>
                  <a:pt x="76637" y="238963"/>
                </a:lnTo>
                <a:lnTo>
                  <a:pt x="55847" y="237337"/>
                </a:lnTo>
                <a:close/>
              </a:path>
              <a:path w="255720" h="630818">
                <a:moveTo>
                  <a:pt x="189421" y="521329"/>
                </a:moveTo>
                <a:lnTo>
                  <a:pt x="115739" y="521329"/>
                </a:lnTo>
                <a:lnTo>
                  <a:pt x="120612" y="523733"/>
                </a:lnTo>
                <a:lnTo>
                  <a:pt x="123813" y="529161"/>
                </a:lnTo>
                <a:lnTo>
                  <a:pt x="127078" y="535676"/>
                </a:lnTo>
                <a:lnTo>
                  <a:pt x="132146" y="541344"/>
                </a:lnTo>
                <a:lnTo>
                  <a:pt x="140755" y="544228"/>
                </a:lnTo>
                <a:lnTo>
                  <a:pt x="153900" y="543373"/>
                </a:lnTo>
                <a:lnTo>
                  <a:pt x="166084" y="539276"/>
                </a:lnTo>
                <a:lnTo>
                  <a:pt x="177314" y="532454"/>
                </a:lnTo>
                <a:lnTo>
                  <a:pt x="187594" y="523426"/>
                </a:lnTo>
                <a:lnTo>
                  <a:pt x="189421" y="521329"/>
                </a:lnTo>
                <a:close/>
              </a:path>
              <a:path w="255720" h="630818">
                <a:moveTo>
                  <a:pt x="94199" y="172467"/>
                </a:moveTo>
                <a:lnTo>
                  <a:pt x="84477" y="179308"/>
                </a:lnTo>
                <a:lnTo>
                  <a:pt x="76023" y="191484"/>
                </a:lnTo>
                <a:lnTo>
                  <a:pt x="72006" y="204615"/>
                </a:lnTo>
                <a:lnTo>
                  <a:pt x="75211" y="216798"/>
                </a:lnTo>
                <a:lnTo>
                  <a:pt x="77539" y="227647"/>
                </a:lnTo>
                <a:lnTo>
                  <a:pt x="76637" y="238963"/>
                </a:lnTo>
                <a:lnTo>
                  <a:pt x="252195" y="238963"/>
                </a:lnTo>
                <a:lnTo>
                  <a:pt x="253951" y="173373"/>
                </a:lnTo>
                <a:lnTo>
                  <a:pt x="123105" y="173373"/>
                </a:lnTo>
                <a:lnTo>
                  <a:pt x="108166" y="173183"/>
                </a:lnTo>
                <a:lnTo>
                  <a:pt x="94199" y="172467"/>
                </a:lnTo>
                <a:close/>
              </a:path>
              <a:path w="255720" h="630818">
                <a:moveTo>
                  <a:pt x="242683" y="59270"/>
                </a:moveTo>
                <a:lnTo>
                  <a:pt x="191147" y="59270"/>
                </a:lnTo>
                <a:lnTo>
                  <a:pt x="200652" y="62382"/>
                </a:lnTo>
                <a:lnTo>
                  <a:pt x="195999" y="95554"/>
                </a:lnTo>
                <a:lnTo>
                  <a:pt x="185933" y="102943"/>
                </a:lnTo>
                <a:lnTo>
                  <a:pt x="176126" y="110684"/>
                </a:lnTo>
                <a:lnTo>
                  <a:pt x="172730" y="122613"/>
                </a:lnTo>
                <a:lnTo>
                  <a:pt x="178124" y="133543"/>
                </a:lnTo>
                <a:lnTo>
                  <a:pt x="179945" y="147853"/>
                </a:lnTo>
                <a:lnTo>
                  <a:pt x="138090" y="172505"/>
                </a:lnTo>
                <a:lnTo>
                  <a:pt x="123105" y="173373"/>
                </a:lnTo>
                <a:lnTo>
                  <a:pt x="253951" y="173373"/>
                </a:lnTo>
                <a:lnTo>
                  <a:pt x="254458" y="155547"/>
                </a:lnTo>
                <a:lnTo>
                  <a:pt x="255150" y="133543"/>
                </a:lnTo>
                <a:lnTo>
                  <a:pt x="255720" y="116990"/>
                </a:lnTo>
                <a:lnTo>
                  <a:pt x="251441" y="102683"/>
                </a:lnTo>
                <a:lnTo>
                  <a:pt x="247987" y="89240"/>
                </a:lnTo>
                <a:lnTo>
                  <a:pt x="245312" y="76696"/>
                </a:lnTo>
                <a:lnTo>
                  <a:pt x="243369" y="65083"/>
                </a:lnTo>
                <a:lnTo>
                  <a:pt x="242683" y="59270"/>
                </a:lnTo>
                <a:close/>
              </a:path>
              <a:path w="255720" h="630818">
                <a:moveTo>
                  <a:pt x="180815" y="0"/>
                </a:moveTo>
                <a:lnTo>
                  <a:pt x="145601" y="43110"/>
                </a:lnTo>
                <a:lnTo>
                  <a:pt x="155055" y="48557"/>
                </a:lnTo>
                <a:lnTo>
                  <a:pt x="170197" y="56469"/>
                </a:lnTo>
                <a:lnTo>
                  <a:pt x="182139" y="60721"/>
                </a:lnTo>
                <a:lnTo>
                  <a:pt x="191147" y="59270"/>
                </a:lnTo>
                <a:lnTo>
                  <a:pt x="242683" y="59270"/>
                </a:lnTo>
                <a:lnTo>
                  <a:pt x="242112" y="54435"/>
                </a:lnTo>
                <a:lnTo>
                  <a:pt x="241688" y="47791"/>
                </a:lnTo>
                <a:lnTo>
                  <a:pt x="231582" y="47791"/>
                </a:lnTo>
                <a:lnTo>
                  <a:pt x="219451" y="45205"/>
                </a:lnTo>
                <a:lnTo>
                  <a:pt x="219000" y="32779"/>
                </a:lnTo>
                <a:lnTo>
                  <a:pt x="216600" y="20967"/>
                </a:lnTo>
                <a:lnTo>
                  <a:pt x="204597" y="12605"/>
                </a:lnTo>
                <a:lnTo>
                  <a:pt x="189790" y="4051"/>
                </a:lnTo>
                <a:lnTo>
                  <a:pt x="180815" y="0"/>
                </a:lnTo>
                <a:close/>
              </a:path>
              <a:path w="255720" h="630818">
                <a:moveTo>
                  <a:pt x="241496" y="44784"/>
                </a:moveTo>
                <a:lnTo>
                  <a:pt x="231582" y="47791"/>
                </a:lnTo>
                <a:lnTo>
                  <a:pt x="241688" y="47791"/>
                </a:lnTo>
                <a:lnTo>
                  <a:pt x="241496" y="44784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8811" y="4512362"/>
            <a:ext cx="255720" cy="630818"/>
          </a:xfrm>
          <a:custGeom>
            <a:avLst/>
            <a:gdLst/>
            <a:ahLst/>
            <a:cxnLst/>
            <a:rect l="l" t="t" r="r" b="b"/>
            <a:pathLst>
              <a:path w="255720" h="630818">
                <a:moveTo>
                  <a:pt x="55847" y="237337"/>
                </a:moveTo>
                <a:lnTo>
                  <a:pt x="65321" y="238061"/>
                </a:lnTo>
                <a:lnTo>
                  <a:pt x="76637" y="238963"/>
                </a:lnTo>
                <a:lnTo>
                  <a:pt x="77539" y="227647"/>
                </a:lnTo>
                <a:lnTo>
                  <a:pt x="75211" y="216798"/>
                </a:lnTo>
                <a:lnTo>
                  <a:pt x="72006" y="204615"/>
                </a:lnTo>
                <a:lnTo>
                  <a:pt x="76023" y="191484"/>
                </a:lnTo>
                <a:lnTo>
                  <a:pt x="84477" y="179308"/>
                </a:lnTo>
                <a:lnTo>
                  <a:pt x="94199" y="172467"/>
                </a:lnTo>
                <a:lnTo>
                  <a:pt x="108166" y="173183"/>
                </a:lnTo>
                <a:lnTo>
                  <a:pt x="123105" y="173373"/>
                </a:lnTo>
                <a:lnTo>
                  <a:pt x="164488" y="165477"/>
                </a:lnTo>
                <a:lnTo>
                  <a:pt x="179945" y="147853"/>
                </a:lnTo>
                <a:lnTo>
                  <a:pt x="178124" y="133543"/>
                </a:lnTo>
                <a:lnTo>
                  <a:pt x="172730" y="122613"/>
                </a:lnTo>
                <a:lnTo>
                  <a:pt x="176126" y="110684"/>
                </a:lnTo>
                <a:lnTo>
                  <a:pt x="185933" y="102943"/>
                </a:lnTo>
                <a:lnTo>
                  <a:pt x="195999" y="95554"/>
                </a:lnTo>
                <a:lnTo>
                  <a:pt x="200652" y="62382"/>
                </a:lnTo>
                <a:lnTo>
                  <a:pt x="191147" y="59270"/>
                </a:lnTo>
                <a:lnTo>
                  <a:pt x="182139" y="60721"/>
                </a:lnTo>
                <a:lnTo>
                  <a:pt x="170197" y="56469"/>
                </a:lnTo>
                <a:lnTo>
                  <a:pt x="155055" y="48557"/>
                </a:lnTo>
                <a:lnTo>
                  <a:pt x="145601" y="43110"/>
                </a:lnTo>
                <a:lnTo>
                  <a:pt x="180815" y="0"/>
                </a:lnTo>
                <a:lnTo>
                  <a:pt x="216600" y="20967"/>
                </a:lnTo>
                <a:lnTo>
                  <a:pt x="219451" y="45205"/>
                </a:lnTo>
                <a:lnTo>
                  <a:pt x="231582" y="47791"/>
                </a:lnTo>
                <a:lnTo>
                  <a:pt x="241496" y="44784"/>
                </a:lnTo>
                <a:lnTo>
                  <a:pt x="242112" y="54435"/>
                </a:lnTo>
                <a:lnTo>
                  <a:pt x="243369" y="65083"/>
                </a:lnTo>
                <a:lnTo>
                  <a:pt x="245312" y="76696"/>
                </a:lnTo>
                <a:lnTo>
                  <a:pt x="247987" y="89240"/>
                </a:lnTo>
                <a:lnTo>
                  <a:pt x="251441" y="102683"/>
                </a:lnTo>
                <a:lnTo>
                  <a:pt x="255720" y="116990"/>
                </a:lnTo>
                <a:lnTo>
                  <a:pt x="255057" y="136237"/>
                </a:lnTo>
                <a:lnTo>
                  <a:pt x="254458" y="155547"/>
                </a:lnTo>
                <a:lnTo>
                  <a:pt x="253908" y="174851"/>
                </a:lnTo>
                <a:lnTo>
                  <a:pt x="253391" y="194077"/>
                </a:lnTo>
                <a:lnTo>
                  <a:pt x="252890" y="213157"/>
                </a:lnTo>
                <a:lnTo>
                  <a:pt x="252389" y="232019"/>
                </a:lnTo>
                <a:lnTo>
                  <a:pt x="250724" y="286595"/>
                </a:lnTo>
                <a:lnTo>
                  <a:pt x="248479" y="336681"/>
                </a:lnTo>
                <a:lnTo>
                  <a:pt x="245215" y="380377"/>
                </a:lnTo>
                <a:lnTo>
                  <a:pt x="238525" y="425415"/>
                </a:lnTo>
                <a:lnTo>
                  <a:pt x="224950" y="463289"/>
                </a:lnTo>
                <a:lnTo>
                  <a:pt x="205329" y="500817"/>
                </a:lnTo>
                <a:lnTo>
                  <a:pt x="177314" y="532454"/>
                </a:lnTo>
                <a:lnTo>
                  <a:pt x="140755" y="544228"/>
                </a:lnTo>
                <a:lnTo>
                  <a:pt x="132146" y="541344"/>
                </a:lnTo>
                <a:lnTo>
                  <a:pt x="127078" y="535676"/>
                </a:lnTo>
                <a:lnTo>
                  <a:pt x="123813" y="529161"/>
                </a:lnTo>
                <a:lnTo>
                  <a:pt x="120612" y="523733"/>
                </a:lnTo>
                <a:lnTo>
                  <a:pt x="90357" y="558610"/>
                </a:lnTo>
                <a:lnTo>
                  <a:pt x="89075" y="573848"/>
                </a:lnTo>
                <a:lnTo>
                  <a:pt x="87152" y="593325"/>
                </a:lnTo>
                <a:lnTo>
                  <a:pt x="71509" y="599475"/>
                </a:lnTo>
                <a:lnTo>
                  <a:pt x="62641" y="604567"/>
                </a:lnTo>
                <a:lnTo>
                  <a:pt x="59925" y="610333"/>
                </a:lnTo>
                <a:lnTo>
                  <a:pt x="62738" y="618506"/>
                </a:lnTo>
                <a:lnTo>
                  <a:pt x="70456" y="630818"/>
                </a:lnTo>
                <a:lnTo>
                  <a:pt x="61873" y="623821"/>
                </a:lnTo>
                <a:lnTo>
                  <a:pt x="54768" y="616433"/>
                </a:lnTo>
                <a:lnTo>
                  <a:pt x="49929" y="608799"/>
                </a:lnTo>
                <a:lnTo>
                  <a:pt x="48143" y="601063"/>
                </a:lnTo>
                <a:lnTo>
                  <a:pt x="50198" y="593369"/>
                </a:lnTo>
                <a:lnTo>
                  <a:pt x="56881" y="585861"/>
                </a:lnTo>
                <a:lnTo>
                  <a:pt x="68980" y="578684"/>
                </a:lnTo>
                <a:lnTo>
                  <a:pt x="67957" y="566097"/>
                </a:lnTo>
                <a:lnTo>
                  <a:pt x="51161" y="517638"/>
                </a:lnTo>
                <a:lnTo>
                  <a:pt x="27436" y="479116"/>
                </a:lnTo>
                <a:lnTo>
                  <a:pt x="8289" y="459040"/>
                </a:lnTo>
                <a:lnTo>
                  <a:pt x="2191" y="452804"/>
                </a:lnTo>
                <a:lnTo>
                  <a:pt x="0" y="446007"/>
                </a:lnTo>
                <a:lnTo>
                  <a:pt x="922" y="435900"/>
                </a:lnTo>
                <a:lnTo>
                  <a:pt x="3785" y="423421"/>
                </a:lnTo>
                <a:lnTo>
                  <a:pt x="7418" y="409508"/>
                </a:lnTo>
                <a:lnTo>
                  <a:pt x="10647" y="395099"/>
                </a:lnTo>
                <a:lnTo>
                  <a:pt x="47628" y="382258"/>
                </a:lnTo>
                <a:lnTo>
                  <a:pt x="72800" y="379513"/>
                </a:lnTo>
                <a:lnTo>
                  <a:pt x="74656" y="363540"/>
                </a:lnTo>
                <a:lnTo>
                  <a:pt x="75525" y="348499"/>
                </a:lnTo>
                <a:lnTo>
                  <a:pt x="75522" y="334313"/>
                </a:lnTo>
                <a:lnTo>
                  <a:pt x="74762" y="320904"/>
                </a:lnTo>
                <a:lnTo>
                  <a:pt x="66446" y="273481"/>
                </a:lnTo>
                <a:lnTo>
                  <a:pt x="57888" y="242259"/>
                </a:lnTo>
                <a:lnTo>
                  <a:pt x="55847" y="237337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10622" y="2799907"/>
            <a:ext cx="873737" cy="2105355"/>
          </a:xfrm>
          <a:custGeom>
            <a:avLst/>
            <a:gdLst/>
            <a:ahLst/>
            <a:cxnLst/>
            <a:rect l="l" t="t" r="r" b="b"/>
            <a:pathLst>
              <a:path w="873737" h="2105355">
                <a:moveTo>
                  <a:pt x="76831" y="766230"/>
                </a:moveTo>
                <a:lnTo>
                  <a:pt x="75357" y="760388"/>
                </a:lnTo>
                <a:lnTo>
                  <a:pt x="76831" y="766230"/>
                </a:lnTo>
                <a:lnTo>
                  <a:pt x="74913" y="766039"/>
                </a:lnTo>
                <a:lnTo>
                  <a:pt x="71180" y="777625"/>
                </a:lnTo>
                <a:lnTo>
                  <a:pt x="62989" y="788845"/>
                </a:lnTo>
                <a:lnTo>
                  <a:pt x="49871" y="792070"/>
                </a:lnTo>
                <a:lnTo>
                  <a:pt x="42059" y="798301"/>
                </a:lnTo>
                <a:lnTo>
                  <a:pt x="45931" y="843376"/>
                </a:lnTo>
                <a:lnTo>
                  <a:pt x="57664" y="872590"/>
                </a:lnTo>
                <a:lnTo>
                  <a:pt x="63371" y="878971"/>
                </a:lnTo>
                <a:lnTo>
                  <a:pt x="65196" y="890310"/>
                </a:lnTo>
                <a:lnTo>
                  <a:pt x="64185" y="903522"/>
                </a:lnTo>
                <a:lnTo>
                  <a:pt x="63336" y="914584"/>
                </a:lnTo>
                <a:lnTo>
                  <a:pt x="62459" y="925950"/>
                </a:lnTo>
                <a:lnTo>
                  <a:pt x="61359" y="940075"/>
                </a:lnTo>
                <a:lnTo>
                  <a:pt x="62712" y="955122"/>
                </a:lnTo>
                <a:lnTo>
                  <a:pt x="68446" y="966358"/>
                </a:lnTo>
                <a:lnTo>
                  <a:pt x="76998" y="974997"/>
                </a:lnTo>
                <a:lnTo>
                  <a:pt x="86803" y="982253"/>
                </a:lnTo>
                <a:lnTo>
                  <a:pt x="91067" y="1021982"/>
                </a:lnTo>
                <a:lnTo>
                  <a:pt x="89061" y="1023722"/>
                </a:lnTo>
                <a:lnTo>
                  <a:pt x="82800" y="1030834"/>
                </a:lnTo>
                <a:lnTo>
                  <a:pt x="82342" y="1036511"/>
                </a:lnTo>
                <a:lnTo>
                  <a:pt x="86554" y="1045482"/>
                </a:lnTo>
                <a:lnTo>
                  <a:pt x="97840" y="1053315"/>
                </a:lnTo>
                <a:lnTo>
                  <a:pt x="112043" y="1059250"/>
                </a:lnTo>
                <a:lnTo>
                  <a:pt x="125004" y="1062526"/>
                </a:lnTo>
                <a:lnTo>
                  <a:pt x="127036" y="1074074"/>
                </a:lnTo>
                <a:lnTo>
                  <a:pt x="128613" y="1086335"/>
                </a:lnTo>
                <a:lnTo>
                  <a:pt x="128699" y="1100039"/>
                </a:lnTo>
                <a:lnTo>
                  <a:pt x="125706" y="1112792"/>
                </a:lnTo>
                <a:lnTo>
                  <a:pt x="119903" y="1121358"/>
                </a:lnTo>
                <a:lnTo>
                  <a:pt x="112467" y="1127408"/>
                </a:lnTo>
                <a:lnTo>
                  <a:pt x="104576" y="1132610"/>
                </a:lnTo>
                <a:lnTo>
                  <a:pt x="97407" y="1138637"/>
                </a:lnTo>
                <a:lnTo>
                  <a:pt x="92140" y="1147157"/>
                </a:lnTo>
                <a:lnTo>
                  <a:pt x="92442" y="1161207"/>
                </a:lnTo>
                <a:lnTo>
                  <a:pt x="95900" y="1172467"/>
                </a:lnTo>
                <a:lnTo>
                  <a:pt x="99535" y="1183042"/>
                </a:lnTo>
                <a:lnTo>
                  <a:pt x="96098" y="1199363"/>
                </a:lnTo>
                <a:lnTo>
                  <a:pt x="88458" y="1209863"/>
                </a:lnTo>
                <a:lnTo>
                  <a:pt x="79850" y="1217897"/>
                </a:lnTo>
                <a:lnTo>
                  <a:pt x="73505" y="1226824"/>
                </a:lnTo>
                <a:lnTo>
                  <a:pt x="70531" y="1237044"/>
                </a:lnTo>
                <a:lnTo>
                  <a:pt x="71700" y="1246645"/>
                </a:lnTo>
                <a:lnTo>
                  <a:pt x="65731" y="1250011"/>
                </a:lnTo>
                <a:lnTo>
                  <a:pt x="59762" y="1253325"/>
                </a:lnTo>
                <a:lnTo>
                  <a:pt x="58174" y="1249414"/>
                </a:lnTo>
                <a:lnTo>
                  <a:pt x="52345" y="1250849"/>
                </a:lnTo>
                <a:lnTo>
                  <a:pt x="60802" y="1292172"/>
                </a:lnTo>
                <a:lnTo>
                  <a:pt x="92475" y="1312856"/>
                </a:lnTo>
                <a:lnTo>
                  <a:pt x="91761" y="1324683"/>
                </a:lnTo>
                <a:lnTo>
                  <a:pt x="59474" y="1345635"/>
                </a:lnTo>
                <a:lnTo>
                  <a:pt x="49260" y="1348571"/>
                </a:lnTo>
                <a:lnTo>
                  <a:pt x="40273" y="1352300"/>
                </a:lnTo>
                <a:lnTo>
                  <a:pt x="33558" y="1357680"/>
                </a:lnTo>
                <a:lnTo>
                  <a:pt x="30157" y="1365569"/>
                </a:lnTo>
                <a:lnTo>
                  <a:pt x="32590" y="1378543"/>
                </a:lnTo>
                <a:lnTo>
                  <a:pt x="38268" y="1388194"/>
                </a:lnTo>
                <a:lnTo>
                  <a:pt x="39010" y="1407350"/>
                </a:lnTo>
                <a:lnTo>
                  <a:pt x="38932" y="1420334"/>
                </a:lnTo>
                <a:lnTo>
                  <a:pt x="38515" y="1428482"/>
                </a:lnTo>
                <a:lnTo>
                  <a:pt x="38083" y="1434084"/>
                </a:lnTo>
                <a:lnTo>
                  <a:pt x="39061" y="1445553"/>
                </a:lnTo>
                <a:lnTo>
                  <a:pt x="48535" y="1446302"/>
                </a:lnTo>
                <a:lnTo>
                  <a:pt x="61672" y="1446207"/>
                </a:lnTo>
                <a:lnTo>
                  <a:pt x="73321" y="1444799"/>
                </a:lnTo>
                <a:lnTo>
                  <a:pt x="85459" y="1443813"/>
                </a:lnTo>
                <a:lnTo>
                  <a:pt x="100871" y="1446587"/>
                </a:lnTo>
                <a:lnTo>
                  <a:pt x="110818" y="1451624"/>
                </a:lnTo>
                <a:lnTo>
                  <a:pt x="117349" y="1457895"/>
                </a:lnTo>
                <a:lnTo>
                  <a:pt x="122517" y="1464367"/>
                </a:lnTo>
                <a:lnTo>
                  <a:pt x="128372" y="1470011"/>
                </a:lnTo>
                <a:lnTo>
                  <a:pt x="136964" y="1473793"/>
                </a:lnTo>
                <a:lnTo>
                  <a:pt x="142151" y="1485330"/>
                </a:lnTo>
                <a:lnTo>
                  <a:pt x="148338" y="1497778"/>
                </a:lnTo>
                <a:lnTo>
                  <a:pt x="160294" y="1506440"/>
                </a:lnTo>
                <a:lnTo>
                  <a:pt x="170934" y="1512018"/>
                </a:lnTo>
                <a:lnTo>
                  <a:pt x="177841" y="1518655"/>
                </a:lnTo>
                <a:lnTo>
                  <a:pt x="175399" y="1531492"/>
                </a:lnTo>
                <a:lnTo>
                  <a:pt x="169470" y="1542274"/>
                </a:lnTo>
                <a:lnTo>
                  <a:pt x="162052" y="1552342"/>
                </a:lnTo>
                <a:lnTo>
                  <a:pt x="155142" y="1563036"/>
                </a:lnTo>
                <a:lnTo>
                  <a:pt x="150738" y="1575696"/>
                </a:lnTo>
                <a:lnTo>
                  <a:pt x="152132" y="1587442"/>
                </a:lnTo>
                <a:lnTo>
                  <a:pt x="157652" y="1595451"/>
                </a:lnTo>
                <a:lnTo>
                  <a:pt x="165867" y="1600926"/>
                </a:lnTo>
                <a:lnTo>
                  <a:pt x="175347" y="1605071"/>
                </a:lnTo>
                <a:lnTo>
                  <a:pt x="184659" y="1609089"/>
                </a:lnTo>
                <a:lnTo>
                  <a:pt x="192373" y="1614184"/>
                </a:lnTo>
                <a:lnTo>
                  <a:pt x="197058" y="1621559"/>
                </a:lnTo>
                <a:lnTo>
                  <a:pt x="193457" y="1637161"/>
                </a:lnTo>
                <a:lnTo>
                  <a:pt x="185906" y="1647265"/>
                </a:lnTo>
                <a:lnTo>
                  <a:pt x="177036" y="1654658"/>
                </a:lnTo>
                <a:lnTo>
                  <a:pt x="169477" y="1662126"/>
                </a:lnTo>
                <a:lnTo>
                  <a:pt x="167093" y="1674014"/>
                </a:lnTo>
                <a:lnTo>
                  <a:pt x="165140" y="1688235"/>
                </a:lnTo>
                <a:lnTo>
                  <a:pt x="163622" y="1702618"/>
                </a:lnTo>
                <a:lnTo>
                  <a:pt x="162539" y="1714993"/>
                </a:lnTo>
                <a:lnTo>
                  <a:pt x="163863" y="1726438"/>
                </a:lnTo>
                <a:lnTo>
                  <a:pt x="168532" y="1736682"/>
                </a:lnTo>
                <a:lnTo>
                  <a:pt x="174675" y="1746750"/>
                </a:lnTo>
                <a:lnTo>
                  <a:pt x="180421" y="1757667"/>
                </a:lnTo>
                <a:lnTo>
                  <a:pt x="183898" y="1770455"/>
                </a:lnTo>
                <a:lnTo>
                  <a:pt x="180768" y="1784670"/>
                </a:lnTo>
                <a:lnTo>
                  <a:pt x="174558" y="1792287"/>
                </a:lnTo>
                <a:lnTo>
                  <a:pt x="167424" y="1796737"/>
                </a:lnTo>
                <a:lnTo>
                  <a:pt x="161520" y="1801448"/>
                </a:lnTo>
                <a:lnTo>
                  <a:pt x="162919" y="1813350"/>
                </a:lnTo>
                <a:lnTo>
                  <a:pt x="169591" y="1826228"/>
                </a:lnTo>
                <a:lnTo>
                  <a:pt x="178672" y="1837045"/>
                </a:lnTo>
                <a:lnTo>
                  <a:pt x="187294" y="1842763"/>
                </a:lnTo>
                <a:lnTo>
                  <a:pt x="201126" y="1842406"/>
                </a:lnTo>
                <a:lnTo>
                  <a:pt x="212350" y="1841238"/>
                </a:lnTo>
                <a:lnTo>
                  <a:pt x="226108" y="1845775"/>
                </a:lnTo>
                <a:lnTo>
                  <a:pt x="234594" y="1853959"/>
                </a:lnTo>
                <a:lnTo>
                  <a:pt x="243782" y="1862126"/>
                </a:lnTo>
                <a:lnTo>
                  <a:pt x="250580" y="1871547"/>
                </a:lnTo>
                <a:lnTo>
                  <a:pt x="255474" y="1881941"/>
                </a:lnTo>
                <a:lnTo>
                  <a:pt x="258949" y="1893028"/>
                </a:lnTo>
                <a:lnTo>
                  <a:pt x="261490" y="1904528"/>
                </a:lnTo>
                <a:lnTo>
                  <a:pt x="263582" y="1916162"/>
                </a:lnTo>
                <a:lnTo>
                  <a:pt x="265711" y="1927649"/>
                </a:lnTo>
                <a:lnTo>
                  <a:pt x="268362" y="1938709"/>
                </a:lnTo>
                <a:lnTo>
                  <a:pt x="272021" y="1949063"/>
                </a:lnTo>
                <a:lnTo>
                  <a:pt x="277172" y="1958431"/>
                </a:lnTo>
                <a:lnTo>
                  <a:pt x="282774" y="1971531"/>
                </a:lnTo>
                <a:lnTo>
                  <a:pt x="286217" y="1981726"/>
                </a:lnTo>
                <a:lnTo>
                  <a:pt x="285466" y="1991208"/>
                </a:lnTo>
                <a:lnTo>
                  <a:pt x="271941" y="1993939"/>
                </a:lnTo>
                <a:lnTo>
                  <a:pt x="269617" y="1999450"/>
                </a:lnTo>
                <a:lnTo>
                  <a:pt x="267245" y="2011245"/>
                </a:lnTo>
                <a:lnTo>
                  <a:pt x="264960" y="2020364"/>
                </a:lnTo>
                <a:lnTo>
                  <a:pt x="255523" y="2029358"/>
                </a:lnTo>
                <a:lnTo>
                  <a:pt x="244916" y="2036587"/>
                </a:lnTo>
                <a:lnTo>
                  <a:pt x="234508" y="2043734"/>
                </a:lnTo>
                <a:lnTo>
                  <a:pt x="225666" y="2052480"/>
                </a:lnTo>
                <a:lnTo>
                  <a:pt x="219757" y="2064507"/>
                </a:lnTo>
                <a:lnTo>
                  <a:pt x="228443" y="2084991"/>
                </a:lnTo>
                <a:lnTo>
                  <a:pt x="231338" y="2090731"/>
                </a:lnTo>
                <a:lnTo>
                  <a:pt x="264130" y="2094078"/>
                </a:lnTo>
                <a:lnTo>
                  <a:pt x="273938" y="2102292"/>
                </a:lnTo>
                <a:lnTo>
                  <a:pt x="286884" y="2105355"/>
                </a:lnTo>
                <a:lnTo>
                  <a:pt x="301202" y="2105159"/>
                </a:lnTo>
                <a:lnTo>
                  <a:pt x="314195" y="2102432"/>
                </a:lnTo>
                <a:lnTo>
                  <a:pt x="354760" y="2072645"/>
                </a:lnTo>
                <a:lnTo>
                  <a:pt x="375788" y="2039477"/>
                </a:lnTo>
                <a:lnTo>
                  <a:pt x="381498" y="2028071"/>
                </a:lnTo>
                <a:lnTo>
                  <a:pt x="392336" y="2017742"/>
                </a:lnTo>
                <a:lnTo>
                  <a:pt x="401452" y="2013647"/>
                </a:lnTo>
                <a:lnTo>
                  <a:pt x="405221" y="2003119"/>
                </a:lnTo>
                <a:lnTo>
                  <a:pt x="407253" y="1989788"/>
                </a:lnTo>
                <a:lnTo>
                  <a:pt x="418916" y="1983604"/>
                </a:lnTo>
                <a:lnTo>
                  <a:pt x="459374" y="1973759"/>
                </a:lnTo>
                <a:lnTo>
                  <a:pt x="483503" y="1972645"/>
                </a:lnTo>
                <a:lnTo>
                  <a:pt x="492400" y="1969313"/>
                </a:lnTo>
                <a:lnTo>
                  <a:pt x="494762" y="1963814"/>
                </a:lnTo>
                <a:lnTo>
                  <a:pt x="491244" y="1959737"/>
                </a:lnTo>
                <a:lnTo>
                  <a:pt x="482028" y="1954473"/>
                </a:lnTo>
                <a:lnTo>
                  <a:pt x="473809" y="1943240"/>
                </a:lnTo>
                <a:lnTo>
                  <a:pt x="466053" y="1930596"/>
                </a:lnTo>
                <a:lnTo>
                  <a:pt x="458224" y="1921100"/>
                </a:lnTo>
                <a:lnTo>
                  <a:pt x="456446" y="1919009"/>
                </a:lnTo>
                <a:lnTo>
                  <a:pt x="449004" y="1916532"/>
                </a:lnTo>
                <a:lnTo>
                  <a:pt x="449449" y="1910855"/>
                </a:lnTo>
                <a:lnTo>
                  <a:pt x="457258" y="1902279"/>
                </a:lnTo>
                <a:lnTo>
                  <a:pt x="470155" y="1893151"/>
                </a:lnTo>
                <a:lnTo>
                  <a:pt x="487163" y="1892256"/>
                </a:lnTo>
                <a:lnTo>
                  <a:pt x="495844" y="1885617"/>
                </a:lnTo>
                <a:lnTo>
                  <a:pt x="495948" y="1869833"/>
                </a:lnTo>
                <a:lnTo>
                  <a:pt x="493886" y="1859611"/>
                </a:lnTo>
                <a:lnTo>
                  <a:pt x="496930" y="1846823"/>
                </a:lnTo>
                <a:lnTo>
                  <a:pt x="501722" y="1835962"/>
                </a:lnTo>
                <a:lnTo>
                  <a:pt x="501677" y="1819729"/>
                </a:lnTo>
                <a:lnTo>
                  <a:pt x="499024" y="1808985"/>
                </a:lnTo>
                <a:lnTo>
                  <a:pt x="501151" y="1796136"/>
                </a:lnTo>
                <a:lnTo>
                  <a:pt x="506376" y="1784168"/>
                </a:lnTo>
                <a:lnTo>
                  <a:pt x="511142" y="1773029"/>
                </a:lnTo>
                <a:lnTo>
                  <a:pt x="522980" y="1766991"/>
                </a:lnTo>
                <a:lnTo>
                  <a:pt x="532553" y="1757061"/>
                </a:lnTo>
                <a:lnTo>
                  <a:pt x="538922" y="1745080"/>
                </a:lnTo>
                <a:lnTo>
                  <a:pt x="538450" y="1729384"/>
                </a:lnTo>
                <a:lnTo>
                  <a:pt x="534163" y="1717312"/>
                </a:lnTo>
                <a:lnTo>
                  <a:pt x="528631" y="1707337"/>
                </a:lnTo>
                <a:lnTo>
                  <a:pt x="524423" y="1697929"/>
                </a:lnTo>
                <a:lnTo>
                  <a:pt x="535020" y="1651624"/>
                </a:lnTo>
                <a:lnTo>
                  <a:pt x="550021" y="1638056"/>
                </a:lnTo>
                <a:lnTo>
                  <a:pt x="563094" y="1638546"/>
                </a:lnTo>
                <a:lnTo>
                  <a:pt x="574998" y="1639355"/>
                </a:lnTo>
                <a:lnTo>
                  <a:pt x="589559" y="1636698"/>
                </a:lnTo>
                <a:lnTo>
                  <a:pt x="600258" y="1628667"/>
                </a:lnTo>
                <a:lnTo>
                  <a:pt x="608800" y="1619182"/>
                </a:lnTo>
                <a:lnTo>
                  <a:pt x="616886" y="1612161"/>
                </a:lnTo>
                <a:lnTo>
                  <a:pt x="628031" y="1615101"/>
                </a:lnTo>
                <a:lnTo>
                  <a:pt x="634955" y="1622248"/>
                </a:lnTo>
                <a:lnTo>
                  <a:pt x="639351" y="1631840"/>
                </a:lnTo>
                <a:lnTo>
                  <a:pt x="642909" y="1642111"/>
                </a:lnTo>
                <a:lnTo>
                  <a:pt x="647323" y="1651298"/>
                </a:lnTo>
                <a:lnTo>
                  <a:pt x="654282" y="1657636"/>
                </a:lnTo>
                <a:lnTo>
                  <a:pt x="662770" y="1654256"/>
                </a:lnTo>
                <a:lnTo>
                  <a:pt x="663668" y="1643359"/>
                </a:lnTo>
                <a:lnTo>
                  <a:pt x="665054" y="1627975"/>
                </a:lnTo>
                <a:lnTo>
                  <a:pt x="668378" y="1612393"/>
                </a:lnTo>
                <a:lnTo>
                  <a:pt x="672404" y="1600408"/>
                </a:lnTo>
                <a:lnTo>
                  <a:pt x="679382" y="1594270"/>
                </a:lnTo>
                <a:lnTo>
                  <a:pt x="684767" y="1598499"/>
                </a:lnTo>
                <a:lnTo>
                  <a:pt x="687066" y="1592987"/>
                </a:lnTo>
                <a:lnTo>
                  <a:pt x="689567" y="1585557"/>
                </a:lnTo>
                <a:lnTo>
                  <a:pt x="687955" y="1581633"/>
                </a:lnTo>
                <a:lnTo>
                  <a:pt x="694076" y="1576401"/>
                </a:lnTo>
                <a:lnTo>
                  <a:pt x="703617" y="1568270"/>
                </a:lnTo>
                <a:lnTo>
                  <a:pt x="714483" y="1559261"/>
                </a:lnTo>
                <a:lnTo>
                  <a:pt x="722066" y="1549008"/>
                </a:lnTo>
                <a:lnTo>
                  <a:pt x="723616" y="1538847"/>
                </a:lnTo>
                <a:lnTo>
                  <a:pt x="717965" y="1538377"/>
                </a:lnTo>
                <a:lnTo>
                  <a:pt x="716352" y="1534440"/>
                </a:lnTo>
                <a:lnTo>
                  <a:pt x="716504" y="1532535"/>
                </a:lnTo>
                <a:lnTo>
                  <a:pt x="716974" y="1526871"/>
                </a:lnTo>
                <a:lnTo>
                  <a:pt x="717253" y="1523111"/>
                </a:lnTo>
                <a:lnTo>
                  <a:pt x="717533" y="1519327"/>
                </a:lnTo>
                <a:lnTo>
                  <a:pt x="721444" y="1517701"/>
                </a:lnTo>
                <a:lnTo>
                  <a:pt x="725788" y="1510488"/>
                </a:lnTo>
                <a:lnTo>
                  <a:pt x="735554" y="1507427"/>
                </a:lnTo>
                <a:lnTo>
                  <a:pt x="743111" y="1507998"/>
                </a:lnTo>
                <a:lnTo>
                  <a:pt x="748788" y="1508468"/>
                </a:lnTo>
                <a:lnTo>
                  <a:pt x="748064" y="1517917"/>
                </a:lnTo>
                <a:lnTo>
                  <a:pt x="751366" y="1523861"/>
                </a:lnTo>
                <a:lnTo>
                  <a:pt x="783821" y="1546358"/>
                </a:lnTo>
                <a:lnTo>
                  <a:pt x="808198" y="1551090"/>
                </a:lnTo>
                <a:lnTo>
                  <a:pt x="812529" y="1543863"/>
                </a:lnTo>
                <a:lnTo>
                  <a:pt x="812973" y="1538199"/>
                </a:lnTo>
                <a:lnTo>
                  <a:pt x="813570" y="1530630"/>
                </a:lnTo>
                <a:lnTo>
                  <a:pt x="814002" y="1524953"/>
                </a:lnTo>
                <a:lnTo>
                  <a:pt x="814599" y="1517396"/>
                </a:lnTo>
                <a:lnTo>
                  <a:pt x="822460" y="1514171"/>
                </a:lnTo>
                <a:lnTo>
                  <a:pt x="822905" y="1508519"/>
                </a:lnTo>
                <a:lnTo>
                  <a:pt x="823057" y="1506665"/>
                </a:lnTo>
                <a:lnTo>
                  <a:pt x="823184" y="1504773"/>
                </a:lnTo>
                <a:lnTo>
                  <a:pt x="823654" y="1499070"/>
                </a:lnTo>
                <a:lnTo>
                  <a:pt x="816060" y="1487907"/>
                </a:lnTo>
                <a:lnTo>
                  <a:pt x="805486" y="1478276"/>
                </a:lnTo>
                <a:lnTo>
                  <a:pt x="807398" y="1462977"/>
                </a:lnTo>
                <a:lnTo>
                  <a:pt x="814609" y="1453640"/>
                </a:lnTo>
                <a:lnTo>
                  <a:pt x="821996" y="1445696"/>
                </a:lnTo>
                <a:lnTo>
                  <a:pt x="822565" y="1429485"/>
                </a:lnTo>
                <a:lnTo>
                  <a:pt x="819588" y="1419911"/>
                </a:lnTo>
                <a:lnTo>
                  <a:pt x="784602" y="1414323"/>
                </a:lnTo>
                <a:lnTo>
                  <a:pt x="781041" y="1405376"/>
                </a:lnTo>
                <a:lnTo>
                  <a:pt x="779692" y="1391967"/>
                </a:lnTo>
                <a:lnTo>
                  <a:pt x="779968" y="1377138"/>
                </a:lnTo>
                <a:lnTo>
                  <a:pt x="783048" y="1361670"/>
                </a:lnTo>
                <a:lnTo>
                  <a:pt x="787710" y="1352602"/>
                </a:lnTo>
                <a:lnTo>
                  <a:pt x="791897" y="1342318"/>
                </a:lnTo>
                <a:lnTo>
                  <a:pt x="788488" y="1340511"/>
                </a:lnTo>
                <a:lnTo>
                  <a:pt x="786748" y="1338453"/>
                </a:lnTo>
                <a:lnTo>
                  <a:pt x="785275" y="1332675"/>
                </a:lnTo>
                <a:lnTo>
                  <a:pt x="795720" y="1325583"/>
                </a:lnTo>
                <a:lnTo>
                  <a:pt x="804189" y="1317242"/>
                </a:lnTo>
                <a:lnTo>
                  <a:pt x="811767" y="1309993"/>
                </a:lnTo>
                <a:lnTo>
                  <a:pt x="817583" y="1308570"/>
                </a:lnTo>
                <a:lnTo>
                  <a:pt x="818180" y="1301014"/>
                </a:lnTo>
                <a:lnTo>
                  <a:pt x="822760" y="1289531"/>
                </a:lnTo>
                <a:lnTo>
                  <a:pt x="830165" y="1279489"/>
                </a:lnTo>
                <a:lnTo>
                  <a:pt x="830955" y="1264522"/>
                </a:lnTo>
                <a:lnTo>
                  <a:pt x="828139" y="1255354"/>
                </a:lnTo>
                <a:lnTo>
                  <a:pt x="828239" y="1244791"/>
                </a:lnTo>
                <a:lnTo>
                  <a:pt x="836265" y="1239698"/>
                </a:lnTo>
                <a:lnTo>
                  <a:pt x="836824" y="1232142"/>
                </a:lnTo>
                <a:lnTo>
                  <a:pt x="833769" y="1220429"/>
                </a:lnTo>
                <a:lnTo>
                  <a:pt x="825768" y="1211768"/>
                </a:lnTo>
                <a:lnTo>
                  <a:pt x="817969" y="1202622"/>
                </a:lnTo>
                <a:lnTo>
                  <a:pt x="819884" y="1183857"/>
                </a:lnTo>
                <a:lnTo>
                  <a:pt x="825181" y="1173953"/>
                </a:lnTo>
                <a:lnTo>
                  <a:pt x="828585" y="1166985"/>
                </a:lnTo>
                <a:lnTo>
                  <a:pt x="825410" y="1157556"/>
                </a:lnTo>
                <a:lnTo>
                  <a:pt x="820086" y="1146702"/>
                </a:lnTo>
                <a:lnTo>
                  <a:pt x="822898" y="1133272"/>
                </a:lnTo>
                <a:lnTo>
                  <a:pt x="829092" y="1124914"/>
                </a:lnTo>
                <a:lnTo>
                  <a:pt x="837461" y="1119977"/>
                </a:lnTo>
                <a:lnTo>
                  <a:pt x="846797" y="1116810"/>
                </a:lnTo>
                <a:lnTo>
                  <a:pt x="855895" y="1113764"/>
                </a:lnTo>
                <a:lnTo>
                  <a:pt x="863546" y="1109187"/>
                </a:lnTo>
                <a:lnTo>
                  <a:pt x="868383" y="1095833"/>
                </a:lnTo>
                <a:lnTo>
                  <a:pt x="862719" y="1095414"/>
                </a:lnTo>
                <a:lnTo>
                  <a:pt x="864599" y="1095541"/>
                </a:lnTo>
                <a:lnTo>
                  <a:pt x="852345" y="1095881"/>
                </a:lnTo>
                <a:lnTo>
                  <a:pt x="840455" y="1094475"/>
                </a:lnTo>
                <a:lnTo>
                  <a:pt x="826523" y="1087656"/>
                </a:lnTo>
                <a:lnTo>
                  <a:pt x="816974" y="1084255"/>
                </a:lnTo>
                <a:lnTo>
                  <a:pt x="804208" y="1084180"/>
                </a:lnTo>
                <a:lnTo>
                  <a:pt x="791910" y="1083962"/>
                </a:lnTo>
                <a:lnTo>
                  <a:pt x="788345" y="1068296"/>
                </a:lnTo>
                <a:lnTo>
                  <a:pt x="786087" y="1059305"/>
                </a:lnTo>
                <a:lnTo>
                  <a:pt x="784947" y="1053745"/>
                </a:lnTo>
                <a:lnTo>
                  <a:pt x="784738" y="1048367"/>
                </a:lnTo>
                <a:lnTo>
                  <a:pt x="785274" y="1039927"/>
                </a:lnTo>
                <a:lnTo>
                  <a:pt x="790546" y="1025224"/>
                </a:lnTo>
                <a:lnTo>
                  <a:pt x="799231" y="1015139"/>
                </a:lnTo>
                <a:lnTo>
                  <a:pt x="804902" y="1006596"/>
                </a:lnTo>
                <a:lnTo>
                  <a:pt x="803414" y="994282"/>
                </a:lnTo>
                <a:lnTo>
                  <a:pt x="798038" y="983137"/>
                </a:lnTo>
                <a:lnTo>
                  <a:pt x="790590" y="972602"/>
                </a:lnTo>
                <a:lnTo>
                  <a:pt x="782885" y="962121"/>
                </a:lnTo>
                <a:lnTo>
                  <a:pt x="776739" y="951135"/>
                </a:lnTo>
                <a:lnTo>
                  <a:pt x="775157" y="934849"/>
                </a:lnTo>
                <a:lnTo>
                  <a:pt x="776916" y="923012"/>
                </a:lnTo>
                <a:lnTo>
                  <a:pt x="778907" y="913617"/>
                </a:lnTo>
                <a:lnTo>
                  <a:pt x="772874" y="900659"/>
                </a:lnTo>
                <a:lnTo>
                  <a:pt x="761134" y="894050"/>
                </a:lnTo>
                <a:lnTo>
                  <a:pt x="760914" y="882443"/>
                </a:lnTo>
                <a:lnTo>
                  <a:pt x="766597" y="875462"/>
                </a:lnTo>
                <a:lnTo>
                  <a:pt x="774212" y="869546"/>
                </a:lnTo>
                <a:lnTo>
                  <a:pt x="779791" y="861132"/>
                </a:lnTo>
                <a:lnTo>
                  <a:pt x="780608" y="847382"/>
                </a:lnTo>
                <a:lnTo>
                  <a:pt x="780754" y="833849"/>
                </a:lnTo>
                <a:lnTo>
                  <a:pt x="780264" y="820532"/>
                </a:lnTo>
                <a:lnTo>
                  <a:pt x="775339" y="781912"/>
                </a:lnTo>
                <a:lnTo>
                  <a:pt x="762052" y="733605"/>
                </a:lnTo>
                <a:lnTo>
                  <a:pt x="743198" y="689075"/>
                </a:lnTo>
                <a:lnTo>
                  <a:pt x="751987" y="678870"/>
                </a:lnTo>
                <a:lnTo>
                  <a:pt x="779165" y="648177"/>
                </a:lnTo>
                <a:lnTo>
                  <a:pt x="803573" y="645070"/>
                </a:lnTo>
                <a:lnTo>
                  <a:pt x="811826" y="643778"/>
                </a:lnTo>
                <a:lnTo>
                  <a:pt x="816390" y="637444"/>
                </a:lnTo>
                <a:lnTo>
                  <a:pt x="814151" y="624062"/>
                </a:lnTo>
                <a:lnTo>
                  <a:pt x="809813" y="613376"/>
                </a:lnTo>
                <a:lnTo>
                  <a:pt x="841104" y="542557"/>
                </a:lnTo>
                <a:lnTo>
                  <a:pt x="851317" y="537301"/>
                </a:lnTo>
                <a:lnTo>
                  <a:pt x="864094" y="531425"/>
                </a:lnTo>
                <a:lnTo>
                  <a:pt x="873737" y="521785"/>
                </a:lnTo>
                <a:lnTo>
                  <a:pt x="871875" y="506197"/>
                </a:lnTo>
                <a:lnTo>
                  <a:pt x="864284" y="497099"/>
                </a:lnTo>
                <a:lnTo>
                  <a:pt x="856378" y="490463"/>
                </a:lnTo>
                <a:lnTo>
                  <a:pt x="852257" y="478750"/>
                </a:lnTo>
                <a:lnTo>
                  <a:pt x="851138" y="467187"/>
                </a:lnTo>
                <a:lnTo>
                  <a:pt x="850624" y="456073"/>
                </a:lnTo>
                <a:lnTo>
                  <a:pt x="848319" y="445703"/>
                </a:lnTo>
                <a:lnTo>
                  <a:pt x="839182" y="433660"/>
                </a:lnTo>
                <a:lnTo>
                  <a:pt x="830050" y="424210"/>
                </a:lnTo>
                <a:lnTo>
                  <a:pt x="821311" y="415996"/>
                </a:lnTo>
                <a:lnTo>
                  <a:pt x="813350" y="407663"/>
                </a:lnTo>
                <a:lnTo>
                  <a:pt x="806555" y="397852"/>
                </a:lnTo>
                <a:lnTo>
                  <a:pt x="801214" y="384103"/>
                </a:lnTo>
                <a:lnTo>
                  <a:pt x="798721" y="373316"/>
                </a:lnTo>
                <a:lnTo>
                  <a:pt x="796547" y="364840"/>
                </a:lnTo>
                <a:lnTo>
                  <a:pt x="792167" y="358018"/>
                </a:lnTo>
                <a:lnTo>
                  <a:pt x="783055" y="352199"/>
                </a:lnTo>
                <a:lnTo>
                  <a:pt x="788724" y="338077"/>
                </a:lnTo>
                <a:lnTo>
                  <a:pt x="793058" y="328166"/>
                </a:lnTo>
                <a:lnTo>
                  <a:pt x="793784" y="320320"/>
                </a:lnTo>
                <a:lnTo>
                  <a:pt x="797759" y="318745"/>
                </a:lnTo>
                <a:lnTo>
                  <a:pt x="798953" y="303632"/>
                </a:lnTo>
                <a:lnTo>
                  <a:pt x="793288" y="303162"/>
                </a:lnTo>
                <a:lnTo>
                  <a:pt x="789643" y="301003"/>
                </a:lnTo>
                <a:lnTo>
                  <a:pt x="786024" y="298806"/>
                </a:lnTo>
                <a:lnTo>
                  <a:pt x="780626" y="294577"/>
                </a:lnTo>
                <a:lnTo>
                  <a:pt x="768832" y="297867"/>
                </a:lnTo>
                <a:lnTo>
                  <a:pt x="761495" y="301483"/>
                </a:lnTo>
                <a:lnTo>
                  <a:pt x="757892" y="305352"/>
                </a:lnTo>
                <a:lnTo>
                  <a:pt x="757300" y="309398"/>
                </a:lnTo>
                <a:lnTo>
                  <a:pt x="758996" y="313546"/>
                </a:lnTo>
                <a:lnTo>
                  <a:pt x="762258" y="317721"/>
                </a:lnTo>
                <a:lnTo>
                  <a:pt x="766363" y="321848"/>
                </a:lnTo>
                <a:lnTo>
                  <a:pt x="770588" y="325852"/>
                </a:lnTo>
                <a:lnTo>
                  <a:pt x="774211" y="329659"/>
                </a:lnTo>
                <a:lnTo>
                  <a:pt x="776508" y="333193"/>
                </a:lnTo>
                <a:lnTo>
                  <a:pt x="776756" y="336379"/>
                </a:lnTo>
                <a:lnTo>
                  <a:pt x="774234" y="339143"/>
                </a:lnTo>
                <a:lnTo>
                  <a:pt x="765349" y="351747"/>
                </a:lnTo>
                <a:lnTo>
                  <a:pt x="731815" y="376389"/>
                </a:lnTo>
                <a:lnTo>
                  <a:pt x="708673" y="387195"/>
                </a:lnTo>
                <a:lnTo>
                  <a:pt x="698352" y="392519"/>
                </a:lnTo>
                <a:lnTo>
                  <a:pt x="689522" y="398504"/>
                </a:lnTo>
                <a:lnTo>
                  <a:pt x="689974" y="391952"/>
                </a:lnTo>
                <a:lnTo>
                  <a:pt x="692142" y="384609"/>
                </a:lnTo>
                <a:lnTo>
                  <a:pt x="714337" y="348248"/>
                </a:lnTo>
                <a:lnTo>
                  <a:pt x="740077" y="314943"/>
                </a:lnTo>
                <a:lnTo>
                  <a:pt x="749417" y="302940"/>
                </a:lnTo>
                <a:lnTo>
                  <a:pt x="777166" y="264881"/>
                </a:lnTo>
                <a:lnTo>
                  <a:pt x="800679" y="224721"/>
                </a:lnTo>
                <a:lnTo>
                  <a:pt x="815036" y="183717"/>
                </a:lnTo>
                <a:lnTo>
                  <a:pt x="816936" y="170079"/>
                </a:lnTo>
                <a:lnTo>
                  <a:pt x="816298" y="159676"/>
                </a:lnTo>
                <a:lnTo>
                  <a:pt x="800697" y="122867"/>
                </a:lnTo>
                <a:lnTo>
                  <a:pt x="772376" y="87886"/>
                </a:lnTo>
                <a:lnTo>
                  <a:pt x="728284" y="66631"/>
                </a:lnTo>
                <a:lnTo>
                  <a:pt x="714621" y="66132"/>
                </a:lnTo>
                <a:lnTo>
                  <a:pt x="701752" y="67081"/>
                </a:lnTo>
                <a:lnTo>
                  <a:pt x="691045" y="70174"/>
                </a:lnTo>
                <a:lnTo>
                  <a:pt x="684480" y="87901"/>
                </a:lnTo>
                <a:lnTo>
                  <a:pt x="676150" y="95976"/>
                </a:lnTo>
                <a:lnTo>
                  <a:pt x="667073" y="97857"/>
                </a:lnTo>
                <a:lnTo>
                  <a:pt x="658269" y="97004"/>
                </a:lnTo>
                <a:lnTo>
                  <a:pt x="656567" y="96158"/>
                </a:lnTo>
                <a:lnTo>
                  <a:pt x="656510" y="94186"/>
                </a:lnTo>
                <a:lnTo>
                  <a:pt x="657712" y="91265"/>
                </a:lnTo>
                <a:lnTo>
                  <a:pt x="659787" y="87573"/>
                </a:lnTo>
                <a:lnTo>
                  <a:pt x="662350" y="83285"/>
                </a:lnTo>
                <a:lnTo>
                  <a:pt x="665014" y="78581"/>
                </a:lnTo>
                <a:lnTo>
                  <a:pt x="667394" y="73637"/>
                </a:lnTo>
                <a:lnTo>
                  <a:pt x="669103" y="68630"/>
                </a:lnTo>
                <a:lnTo>
                  <a:pt x="669757" y="63738"/>
                </a:lnTo>
                <a:lnTo>
                  <a:pt x="668969" y="59138"/>
                </a:lnTo>
                <a:lnTo>
                  <a:pt x="629899" y="46721"/>
                </a:lnTo>
                <a:lnTo>
                  <a:pt x="612358" y="47595"/>
                </a:lnTo>
                <a:lnTo>
                  <a:pt x="610902" y="44811"/>
                </a:lnTo>
                <a:lnTo>
                  <a:pt x="613869" y="42387"/>
                </a:lnTo>
                <a:lnTo>
                  <a:pt x="619546" y="39865"/>
                </a:lnTo>
                <a:lnTo>
                  <a:pt x="626221" y="36786"/>
                </a:lnTo>
                <a:lnTo>
                  <a:pt x="632182" y="32691"/>
                </a:lnTo>
                <a:lnTo>
                  <a:pt x="635717" y="27122"/>
                </a:lnTo>
                <a:lnTo>
                  <a:pt x="635115" y="19620"/>
                </a:lnTo>
                <a:lnTo>
                  <a:pt x="628662" y="9727"/>
                </a:lnTo>
                <a:lnTo>
                  <a:pt x="611802" y="2102"/>
                </a:lnTo>
                <a:lnTo>
                  <a:pt x="598840" y="0"/>
                </a:lnTo>
                <a:lnTo>
                  <a:pt x="590169" y="2422"/>
                </a:lnTo>
                <a:lnTo>
                  <a:pt x="582123" y="11740"/>
                </a:lnTo>
                <a:lnTo>
                  <a:pt x="574628" y="22646"/>
                </a:lnTo>
                <a:lnTo>
                  <a:pt x="567471" y="34211"/>
                </a:lnTo>
                <a:lnTo>
                  <a:pt x="560435" y="45505"/>
                </a:lnTo>
                <a:lnTo>
                  <a:pt x="553304" y="55601"/>
                </a:lnTo>
                <a:lnTo>
                  <a:pt x="548665" y="62923"/>
                </a:lnTo>
                <a:lnTo>
                  <a:pt x="547086" y="70387"/>
                </a:lnTo>
                <a:lnTo>
                  <a:pt x="547507" y="77875"/>
                </a:lnTo>
                <a:lnTo>
                  <a:pt x="548865" y="85265"/>
                </a:lnTo>
                <a:lnTo>
                  <a:pt x="550100" y="92437"/>
                </a:lnTo>
                <a:lnTo>
                  <a:pt x="550151" y="99270"/>
                </a:lnTo>
                <a:lnTo>
                  <a:pt x="547957" y="105643"/>
                </a:lnTo>
                <a:lnTo>
                  <a:pt x="542456" y="111437"/>
                </a:lnTo>
                <a:lnTo>
                  <a:pt x="532588" y="116530"/>
                </a:lnTo>
                <a:lnTo>
                  <a:pt x="517361" y="110983"/>
                </a:lnTo>
                <a:lnTo>
                  <a:pt x="505507" y="106883"/>
                </a:lnTo>
                <a:lnTo>
                  <a:pt x="496973" y="104419"/>
                </a:lnTo>
                <a:lnTo>
                  <a:pt x="491705" y="103783"/>
                </a:lnTo>
                <a:lnTo>
                  <a:pt x="489652" y="105165"/>
                </a:lnTo>
                <a:lnTo>
                  <a:pt x="490760" y="108757"/>
                </a:lnTo>
                <a:lnTo>
                  <a:pt x="494978" y="114748"/>
                </a:lnTo>
                <a:lnTo>
                  <a:pt x="502253" y="123330"/>
                </a:lnTo>
                <a:lnTo>
                  <a:pt x="512532" y="134693"/>
                </a:lnTo>
                <a:lnTo>
                  <a:pt x="504097" y="136208"/>
                </a:lnTo>
                <a:lnTo>
                  <a:pt x="501900" y="139827"/>
                </a:lnTo>
                <a:lnTo>
                  <a:pt x="496248" y="139383"/>
                </a:lnTo>
                <a:lnTo>
                  <a:pt x="490903" y="144187"/>
                </a:lnTo>
                <a:lnTo>
                  <a:pt x="480328" y="154390"/>
                </a:lnTo>
                <a:lnTo>
                  <a:pt x="468208" y="163314"/>
                </a:lnTo>
                <a:lnTo>
                  <a:pt x="462456" y="160963"/>
                </a:lnTo>
                <a:lnTo>
                  <a:pt x="462150" y="155760"/>
                </a:lnTo>
                <a:lnTo>
                  <a:pt x="464650" y="149037"/>
                </a:lnTo>
                <a:lnTo>
                  <a:pt x="467313" y="142126"/>
                </a:lnTo>
                <a:lnTo>
                  <a:pt x="467500" y="136359"/>
                </a:lnTo>
                <a:lnTo>
                  <a:pt x="462569" y="133067"/>
                </a:lnTo>
                <a:lnTo>
                  <a:pt x="447286" y="141620"/>
                </a:lnTo>
                <a:lnTo>
                  <a:pt x="434497" y="146052"/>
                </a:lnTo>
                <a:lnTo>
                  <a:pt x="423549" y="147829"/>
                </a:lnTo>
                <a:lnTo>
                  <a:pt x="413791" y="148418"/>
                </a:lnTo>
                <a:lnTo>
                  <a:pt x="404572" y="149286"/>
                </a:lnTo>
                <a:lnTo>
                  <a:pt x="393377" y="149256"/>
                </a:lnTo>
                <a:lnTo>
                  <a:pt x="388397" y="151116"/>
                </a:lnTo>
                <a:lnTo>
                  <a:pt x="387875" y="154404"/>
                </a:lnTo>
                <a:lnTo>
                  <a:pt x="390055" y="158655"/>
                </a:lnTo>
                <a:lnTo>
                  <a:pt x="393183" y="163405"/>
                </a:lnTo>
                <a:lnTo>
                  <a:pt x="395500" y="168192"/>
                </a:lnTo>
                <a:lnTo>
                  <a:pt x="395253" y="172552"/>
                </a:lnTo>
                <a:lnTo>
                  <a:pt x="386741" y="176629"/>
                </a:lnTo>
                <a:lnTo>
                  <a:pt x="375188" y="179628"/>
                </a:lnTo>
                <a:lnTo>
                  <a:pt x="361857" y="182341"/>
                </a:lnTo>
                <a:lnTo>
                  <a:pt x="348007" y="185561"/>
                </a:lnTo>
                <a:lnTo>
                  <a:pt x="307774" y="206903"/>
                </a:lnTo>
                <a:lnTo>
                  <a:pt x="277620" y="231522"/>
                </a:lnTo>
                <a:lnTo>
                  <a:pt x="251949" y="260835"/>
                </a:lnTo>
                <a:lnTo>
                  <a:pt x="249238" y="274090"/>
                </a:lnTo>
                <a:lnTo>
                  <a:pt x="249492" y="281809"/>
                </a:lnTo>
                <a:lnTo>
                  <a:pt x="258190" y="321943"/>
                </a:lnTo>
                <a:lnTo>
                  <a:pt x="259898" y="328641"/>
                </a:lnTo>
                <a:lnTo>
                  <a:pt x="261090" y="334351"/>
                </a:lnTo>
                <a:lnTo>
                  <a:pt x="261548" y="338837"/>
                </a:lnTo>
                <a:lnTo>
                  <a:pt x="261056" y="341866"/>
                </a:lnTo>
                <a:lnTo>
                  <a:pt x="259398" y="343205"/>
                </a:lnTo>
                <a:lnTo>
                  <a:pt x="256356" y="342619"/>
                </a:lnTo>
                <a:lnTo>
                  <a:pt x="251713" y="339874"/>
                </a:lnTo>
                <a:lnTo>
                  <a:pt x="245254" y="334737"/>
                </a:lnTo>
                <a:lnTo>
                  <a:pt x="226328" y="334727"/>
                </a:lnTo>
                <a:lnTo>
                  <a:pt x="183352" y="332140"/>
                </a:lnTo>
                <a:lnTo>
                  <a:pt x="151909" y="327974"/>
                </a:lnTo>
                <a:lnTo>
                  <a:pt x="141954" y="326737"/>
                </a:lnTo>
                <a:lnTo>
                  <a:pt x="99626" y="330754"/>
                </a:lnTo>
                <a:lnTo>
                  <a:pt x="87822" y="352814"/>
                </a:lnTo>
                <a:lnTo>
                  <a:pt x="89831" y="364279"/>
                </a:lnTo>
                <a:lnTo>
                  <a:pt x="94512" y="377837"/>
                </a:lnTo>
                <a:lnTo>
                  <a:pt x="96175" y="385550"/>
                </a:lnTo>
                <a:lnTo>
                  <a:pt x="95295" y="393917"/>
                </a:lnTo>
                <a:lnTo>
                  <a:pt x="93100" y="402701"/>
                </a:lnTo>
                <a:lnTo>
                  <a:pt x="90823" y="411661"/>
                </a:lnTo>
                <a:lnTo>
                  <a:pt x="89692" y="420557"/>
                </a:lnTo>
                <a:lnTo>
                  <a:pt x="90937" y="429149"/>
                </a:lnTo>
                <a:lnTo>
                  <a:pt x="95790" y="437199"/>
                </a:lnTo>
                <a:lnTo>
                  <a:pt x="105479" y="444465"/>
                </a:lnTo>
                <a:lnTo>
                  <a:pt x="111661" y="444874"/>
                </a:lnTo>
                <a:lnTo>
                  <a:pt x="115274" y="451323"/>
                </a:lnTo>
                <a:lnTo>
                  <a:pt x="117575" y="460742"/>
                </a:lnTo>
                <a:lnTo>
                  <a:pt x="119819" y="470063"/>
                </a:lnTo>
                <a:lnTo>
                  <a:pt x="123264" y="476216"/>
                </a:lnTo>
                <a:lnTo>
                  <a:pt x="129163" y="476133"/>
                </a:lnTo>
                <a:lnTo>
                  <a:pt x="136029" y="486605"/>
                </a:lnTo>
                <a:lnTo>
                  <a:pt x="140824" y="495710"/>
                </a:lnTo>
                <a:lnTo>
                  <a:pt x="142888" y="504195"/>
                </a:lnTo>
                <a:lnTo>
                  <a:pt x="141561" y="512805"/>
                </a:lnTo>
                <a:lnTo>
                  <a:pt x="136187" y="522284"/>
                </a:lnTo>
                <a:lnTo>
                  <a:pt x="126104" y="533378"/>
                </a:lnTo>
                <a:lnTo>
                  <a:pt x="132674" y="557374"/>
                </a:lnTo>
                <a:lnTo>
                  <a:pt x="136528" y="573027"/>
                </a:lnTo>
                <a:lnTo>
                  <a:pt x="137966" y="582891"/>
                </a:lnTo>
                <a:lnTo>
                  <a:pt x="137285" y="589519"/>
                </a:lnTo>
                <a:lnTo>
                  <a:pt x="134785" y="595466"/>
                </a:lnTo>
                <a:lnTo>
                  <a:pt x="122936" y="612284"/>
                </a:lnTo>
                <a:lnTo>
                  <a:pt x="114891" y="621503"/>
                </a:lnTo>
                <a:lnTo>
                  <a:pt x="109739" y="624680"/>
                </a:lnTo>
                <a:lnTo>
                  <a:pt x="106572" y="623373"/>
                </a:lnTo>
                <a:lnTo>
                  <a:pt x="104482" y="619141"/>
                </a:lnTo>
                <a:lnTo>
                  <a:pt x="102557" y="613543"/>
                </a:lnTo>
                <a:lnTo>
                  <a:pt x="109154" y="600295"/>
                </a:lnTo>
                <a:lnTo>
                  <a:pt x="114044" y="588502"/>
                </a:lnTo>
                <a:lnTo>
                  <a:pt x="117362" y="578268"/>
                </a:lnTo>
                <a:lnTo>
                  <a:pt x="119238" y="569695"/>
                </a:lnTo>
                <a:lnTo>
                  <a:pt x="119807" y="562887"/>
                </a:lnTo>
                <a:lnTo>
                  <a:pt x="119200" y="557949"/>
                </a:lnTo>
                <a:lnTo>
                  <a:pt x="117550" y="554983"/>
                </a:lnTo>
                <a:lnTo>
                  <a:pt x="114989" y="554094"/>
                </a:lnTo>
                <a:lnTo>
                  <a:pt x="111650" y="555385"/>
                </a:lnTo>
                <a:lnTo>
                  <a:pt x="107666" y="558961"/>
                </a:lnTo>
                <a:lnTo>
                  <a:pt x="103168" y="564923"/>
                </a:lnTo>
                <a:lnTo>
                  <a:pt x="98290" y="573377"/>
                </a:lnTo>
                <a:lnTo>
                  <a:pt x="93163" y="584426"/>
                </a:lnTo>
                <a:lnTo>
                  <a:pt x="92623" y="580911"/>
                </a:lnTo>
                <a:lnTo>
                  <a:pt x="104584" y="540643"/>
                </a:lnTo>
                <a:lnTo>
                  <a:pt x="118355" y="515682"/>
                </a:lnTo>
                <a:lnTo>
                  <a:pt x="124018" y="505898"/>
                </a:lnTo>
                <a:lnTo>
                  <a:pt x="127293" y="498635"/>
                </a:lnTo>
                <a:lnTo>
                  <a:pt x="128480" y="493525"/>
                </a:lnTo>
                <a:lnTo>
                  <a:pt x="127878" y="490200"/>
                </a:lnTo>
                <a:lnTo>
                  <a:pt x="125786" y="488291"/>
                </a:lnTo>
                <a:lnTo>
                  <a:pt x="122503" y="487431"/>
                </a:lnTo>
                <a:lnTo>
                  <a:pt x="118329" y="487250"/>
                </a:lnTo>
                <a:lnTo>
                  <a:pt x="113563" y="487380"/>
                </a:lnTo>
                <a:lnTo>
                  <a:pt x="108503" y="487453"/>
                </a:lnTo>
                <a:lnTo>
                  <a:pt x="85385" y="465444"/>
                </a:lnTo>
                <a:lnTo>
                  <a:pt x="79303" y="454796"/>
                </a:lnTo>
                <a:lnTo>
                  <a:pt x="72768" y="446329"/>
                </a:lnTo>
                <a:lnTo>
                  <a:pt x="65473" y="438508"/>
                </a:lnTo>
                <a:lnTo>
                  <a:pt x="57110" y="429797"/>
                </a:lnTo>
                <a:lnTo>
                  <a:pt x="47372" y="418661"/>
                </a:lnTo>
                <a:lnTo>
                  <a:pt x="45030" y="417805"/>
                </a:lnTo>
                <a:lnTo>
                  <a:pt x="41105" y="419431"/>
                </a:lnTo>
                <a:lnTo>
                  <a:pt x="35454" y="418973"/>
                </a:lnTo>
                <a:lnTo>
                  <a:pt x="31212" y="424358"/>
                </a:lnTo>
                <a:lnTo>
                  <a:pt x="32965" y="426403"/>
                </a:lnTo>
                <a:lnTo>
                  <a:pt x="32520" y="432042"/>
                </a:lnTo>
                <a:lnTo>
                  <a:pt x="35456" y="441811"/>
                </a:lnTo>
                <a:lnTo>
                  <a:pt x="43857" y="447602"/>
                </a:lnTo>
                <a:lnTo>
                  <a:pt x="54111" y="452331"/>
                </a:lnTo>
                <a:lnTo>
                  <a:pt x="62605" y="458910"/>
                </a:lnTo>
                <a:lnTo>
                  <a:pt x="42654" y="495165"/>
                </a:lnTo>
                <a:lnTo>
                  <a:pt x="38263" y="498753"/>
                </a:lnTo>
                <a:lnTo>
                  <a:pt x="38953" y="509984"/>
                </a:lnTo>
                <a:lnTo>
                  <a:pt x="43188" y="520084"/>
                </a:lnTo>
                <a:lnTo>
                  <a:pt x="49069" y="530053"/>
                </a:lnTo>
                <a:lnTo>
                  <a:pt x="54701" y="540893"/>
                </a:lnTo>
                <a:lnTo>
                  <a:pt x="58186" y="553602"/>
                </a:lnTo>
                <a:lnTo>
                  <a:pt x="56173" y="567365"/>
                </a:lnTo>
                <a:lnTo>
                  <a:pt x="52314" y="577840"/>
                </a:lnTo>
                <a:lnTo>
                  <a:pt x="47006" y="585675"/>
                </a:lnTo>
                <a:lnTo>
                  <a:pt x="40646" y="591520"/>
                </a:lnTo>
                <a:lnTo>
                  <a:pt x="33631" y="596022"/>
                </a:lnTo>
                <a:lnTo>
                  <a:pt x="26357" y="599832"/>
                </a:lnTo>
                <a:lnTo>
                  <a:pt x="19221" y="603596"/>
                </a:lnTo>
                <a:lnTo>
                  <a:pt x="12621" y="607965"/>
                </a:lnTo>
                <a:lnTo>
                  <a:pt x="6952" y="613587"/>
                </a:lnTo>
                <a:lnTo>
                  <a:pt x="2613" y="621111"/>
                </a:lnTo>
                <a:lnTo>
                  <a:pt x="0" y="631185"/>
                </a:lnTo>
                <a:lnTo>
                  <a:pt x="1527" y="642855"/>
                </a:lnTo>
                <a:lnTo>
                  <a:pt x="25812" y="677877"/>
                </a:lnTo>
                <a:lnTo>
                  <a:pt x="59863" y="690792"/>
                </a:lnTo>
                <a:lnTo>
                  <a:pt x="58276" y="686855"/>
                </a:lnTo>
                <a:lnTo>
                  <a:pt x="63800" y="689204"/>
                </a:lnTo>
                <a:lnTo>
                  <a:pt x="70855" y="697847"/>
                </a:lnTo>
                <a:lnTo>
                  <a:pt x="78926" y="706397"/>
                </a:lnTo>
                <a:lnTo>
                  <a:pt x="84634" y="717747"/>
                </a:lnTo>
                <a:lnTo>
                  <a:pt x="83939" y="736454"/>
                </a:lnTo>
                <a:lnTo>
                  <a:pt x="80280" y="746380"/>
                </a:lnTo>
                <a:lnTo>
                  <a:pt x="75357" y="760388"/>
                </a:lnTo>
                <a:lnTo>
                  <a:pt x="76831" y="766230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43398" y="2001289"/>
            <a:ext cx="5669080" cy="30939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495450" y="4475534"/>
            <a:ext cx="31584" cy="89844"/>
          </a:xfrm>
          <a:custGeom>
            <a:avLst/>
            <a:gdLst/>
            <a:ahLst/>
            <a:cxnLst/>
            <a:rect l="l" t="t" r="r" b="b"/>
            <a:pathLst>
              <a:path w="31584" h="89844">
                <a:moveTo>
                  <a:pt x="31584" y="0"/>
                </a:moveTo>
                <a:lnTo>
                  <a:pt x="1948" y="24266"/>
                </a:lnTo>
                <a:lnTo>
                  <a:pt x="0" y="39369"/>
                </a:lnTo>
                <a:lnTo>
                  <a:pt x="1778" y="41376"/>
                </a:lnTo>
                <a:lnTo>
                  <a:pt x="3365" y="45313"/>
                </a:lnTo>
                <a:lnTo>
                  <a:pt x="5408" y="58895"/>
                </a:lnTo>
                <a:lnTo>
                  <a:pt x="7519" y="72123"/>
                </a:lnTo>
                <a:lnTo>
                  <a:pt x="12233" y="83079"/>
                </a:lnTo>
                <a:lnTo>
                  <a:pt x="22084" y="89844"/>
                </a:lnTo>
                <a:lnTo>
                  <a:pt x="28765" y="85293"/>
                </a:lnTo>
                <a:lnTo>
                  <a:pt x="22548" y="75079"/>
                </a:lnTo>
                <a:lnTo>
                  <a:pt x="19150" y="62184"/>
                </a:lnTo>
                <a:lnTo>
                  <a:pt x="20147" y="49175"/>
                </a:lnTo>
                <a:lnTo>
                  <a:pt x="21070" y="37488"/>
                </a:lnTo>
                <a:lnTo>
                  <a:pt x="25067" y="24105"/>
                </a:lnTo>
                <a:lnTo>
                  <a:pt x="30386" y="13516"/>
                </a:lnTo>
                <a:lnTo>
                  <a:pt x="31584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95450" y="4475534"/>
            <a:ext cx="31584" cy="89844"/>
          </a:xfrm>
          <a:custGeom>
            <a:avLst/>
            <a:gdLst/>
            <a:ahLst/>
            <a:cxnLst/>
            <a:rect l="l" t="t" r="r" b="b"/>
            <a:pathLst>
              <a:path w="31584" h="89844">
                <a:moveTo>
                  <a:pt x="596" y="31800"/>
                </a:moveTo>
                <a:lnTo>
                  <a:pt x="0" y="39369"/>
                </a:lnTo>
                <a:lnTo>
                  <a:pt x="1778" y="41376"/>
                </a:lnTo>
                <a:lnTo>
                  <a:pt x="3365" y="45313"/>
                </a:lnTo>
                <a:lnTo>
                  <a:pt x="5408" y="58895"/>
                </a:lnTo>
                <a:lnTo>
                  <a:pt x="7519" y="72123"/>
                </a:lnTo>
                <a:lnTo>
                  <a:pt x="12233" y="83079"/>
                </a:lnTo>
                <a:lnTo>
                  <a:pt x="22084" y="89844"/>
                </a:lnTo>
                <a:lnTo>
                  <a:pt x="28765" y="85293"/>
                </a:lnTo>
                <a:lnTo>
                  <a:pt x="22548" y="75079"/>
                </a:lnTo>
                <a:lnTo>
                  <a:pt x="19150" y="62184"/>
                </a:lnTo>
                <a:lnTo>
                  <a:pt x="20147" y="49175"/>
                </a:lnTo>
                <a:lnTo>
                  <a:pt x="21070" y="37488"/>
                </a:lnTo>
                <a:lnTo>
                  <a:pt x="25067" y="24105"/>
                </a:lnTo>
                <a:lnTo>
                  <a:pt x="30386" y="13516"/>
                </a:lnTo>
                <a:lnTo>
                  <a:pt x="31584" y="0"/>
                </a:lnTo>
                <a:lnTo>
                  <a:pt x="18950" y="4136"/>
                </a:lnTo>
                <a:lnTo>
                  <a:pt x="8535" y="12182"/>
                </a:lnTo>
                <a:lnTo>
                  <a:pt x="1948" y="24266"/>
                </a:lnTo>
                <a:lnTo>
                  <a:pt x="596" y="31800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25108" y="4333582"/>
            <a:ext cx="21038" cy="131844"/>
          </a:xfrm>
          <a:custGeom>
            <a:avLst/>
            <a:gdLst/>
            <a:ahLst/>
            <a:cxnLst/>
            <a:rect l="l" t="t" r="r" b="b"/>
            <a:pathLst>
              <a:path w="21038" h="131844">
                <a:moveTo>
                  <a:pt x="21038" y="108381"/>
                </a:moveTo>
                <a:lnTo>
                  <a:pt x="10248" y="108381"/>
                </a:lnTo>
                <a:lnTo>
                  <a:pt x="9829" y="114071"/>
                </a:lnTo>
                <a:lnTo>
                  <a:pt x="9080" y="123507"/>
                </a:lnTo>
                <a:lnTo>
                  <a:pt x="6604" y="130911"/>
                </a:lnTo>
                <a:lnTo>
                  <a:pt x="14368" y="131844"/>
                </a:lnTo>
                <a:lnTo>
                  <a:pt x="18238" y="121820"/>
                </a:lnTo>
                <a:lnTo>
                  <a:pt x="21038" y="108381"/>
                </a:lnTo>
                <a:close/>
              </a:path>
              <a:path w="21038" h="131844">
                <a:moveTo>
                  <a:pt x="33896" y="0"/>
                </a:moveTo>
                <a:lnTo>
                  <a:pt x="24686" y="1410"/>
                </a:lnTo>
                <a:lnTo>
                  <a:pt x="20419" y="9248"/>
                </a:lnTo>
                <a:lnTo>
                  <a:pt x="17154" y="19666"/>
                </a:lnTo>
                <a:lnTo>
                  <a:pt x="11740" y="28512"/>
                </a:lnTo>
                <a:lnTo>
                  <a:pt x="1028" y="31635"/>
                </a:lnTo>
                <a:lnTo>
                  <a:pt x="850" y="33515"/>
                </a:lnTo>
                <a:lnTo>
                  <a:pt x="723" y="35433"/>
                </a:lnTo>
                <a:lnTo>
                  <a:pt x="558" y="37299"/>
                </a:lnTo>
                <a:lnTo>
                  <a:pt x="0" y="44869"/>
                </a:lnTo>
                <a:lnTo>
                  <a:pt x="3479" y="48945"/>
                </a:lnTo>
                <a:lnTo>
                  <a:pt x="836" y="82628"/>
                </a:lnTo>
                <a:lnTo>
                  <a:pt x="717" y="84997"/>
                </a:lnTo>
                <a:lnTo>
                  <a:pt x="315" y="95652"/>
                </a:lnTo>
                <a:lnTo>
                  <a:pt x="2692" y="107772"/>
                </a:lnTo>
                <a:lnTo>
                  <a:pt x="4432" y="109816"/>
                </a:lnTo>
                <a:lnTo>
                  <a:pt x="10248" y="108381"/>
                </a:lnTo>
                <a:lnTo>
                  <a:pt x="21038" y="108381"/>
                </a:lnTo>
                <a:lnTo>
                  <a:pt x="21320" y="107032"/>
                </a:lnTo>
                <a:lnTo>
                  <a:pt x="18052" y="95396"/>
                </a:lnTo>
                <a:lnTo>
                  <a:pt x="16194" y="82628"/>
                </a:lnTo>
                <a:lnTo>
                  <a:pt x="22933" y="74399"/>
                </a:lnTo>
                <a:lnTo>
                  <a:pt x="28828" y="60066"/>
                </a:lnTo>
                <a:lnTo>
                  <a:pt x="27599" y="49478"/>
                </a:lnTo>
                <a:lnTo>
                  <a:pt x="27491" y="34946"/>
                </a:lnTo>
                <a:lnTo>
                  <a:pt x="32453" y="24437"/>
                </a:lnTo>
                <a:lnTo>
                  <a:pt x="36804" y="11620"/>
                </a:lnTo>
                <a:lnTo>
                  <a:pt x="37084" y="7848"/>
                </a:lnTo>
                <a:lnTo>
                  <a:pt x="33896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25108" y="4333582"/>
            <a:ext cx="37084" cy="131844"/>
          </a:xfrm>
          <a:custGeom>
            <a:avLst/>
            <a:gdLst/>
            <a:ahLst/>
            <a:cxnLst/>
            <a:rect l="l" t="t" r="r" b="b"/>
            <a:pathLst>
              <a:path w="37084" h="131844">
                <a:moveTo>
                  <a:pt x="660" y="84848"/>
                </a:moveTo>
                <a:lnTo>
                  <a:pt x="1770" y="70875"/>
                </a:lnTo>
                <a:lnTo>
                  <a:pt x="2717" y="58578"/>
                </a:lnTo>
                <a:lnTo>
                  <a:pt x="3479" y="48945"/>
                </a:lnTo>
                <a:lnTo>
                  <a:pt x="0" y="44869"/>
                </a:lnTo>
                <a:lnTo>
                  <a:pt x="558" y="37299"/>
                </a:lnTo>
                <a:lnTo>
                  <a:pt x="723" y="35433"/>
                </a:lnTo>
                <a:lnTo>
                  <a:pt x="850" y="33515"/>
                </a:lnTo>
                <a:lnTo>
                  <a:pt x="1028" y="31635"/>
                </a:lnTo>
                <a:lnTo>
                  <a:pt x="11740" y="28512"/>
                </a:lnTo>
                <a:lnTo>
                  <a:pt x="17154" y="19666"/>
                </a:lnTo>
                <a:lnTo>
                  <a:pt x="20419" y="9248"/>
                </a:lnTo>
                <a:lnTo>
                  <a:pt x="24686" y="1410"/>
                </a:lnTo>
                <a:lnTo>
                  <a:pt x="33896" y="0"/>
                </a:lnTo>
                <a:lnTo>
                  <a:pt x="37084" y="7848"/>
                </a:lnTo>
                <a:lnTo>
                  <a:pt x="36804" y="11620"/>
                </a:lnTo>
                <a:lnTo>
                  <a:pt x="32453" y="24437"/>
                </a:lnTo>
                <a:lnTo>
                  <a:pt x="27491" y="34946"/>
                </a:lnTo>
                <a:lnTo>
                  <a:pt x="27599" y="49478"/>
                </a:lnTo>
                <a:lnTo>
                  <a:pt x="28828" y="60066"/>
                </a:lnTo>
                <a:lnTo>
                  <a:pt x="22933" y="74399"/>
                </a:lnTo>
                <a:lnTo>
                  <a:pt x="16194" y="82628"/>
                </a:lnTo>
                <a:lnTo>
                  <a:pt x="18052" y="95396"/>
                </a:lnTo>
                <a:lnTo>
                  <a:pt x="21320" y="107032"/>
                </a:lnTo>
                <a:lnTo>
                  <a:pt x="18238" y="121820"/>
                </a:lnTo>
                <a:lnTo>
                  <a:pt x="14368" y="131844"/>
                </a:lnTo>
                <a:lnTo>
                  <a:pt x="6604" y="130911"/>
                </a:lnTo>
                <a:lnTo>
                  <a:pt x="9080" y="123507"/>
                </a:lnTo>
                <a:lnTo>
                  <a:pt x="9829" y="114071"/>
                </a:lnTo>
                <a:lnTo>
                  <a:pt x="10248" y="108381"/>
                </a:lnTo>
                <a:lnTo>
                  <a:pt x="4432" y="109816"/>
                </a:lnTo>
                <a:lnTo>
                  <a:pt x="2692" y="107772"/>
                </a:lnTo>
                <a:lnTo>
                  <a:pt x="315" y="95652"/>
                </a:lnTo>
                <a:lnTo>
                  <a:pt x="717" y="84997"/>
                </a:lnTo>
                <a:lnTo>
                  <a:pt x="660" y="84848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54183" y="4496916"/>
            <a:ext cx="16281" cy="22987"/>
          </a:xfrm>
          <a:custGeom>
            <a:avLst/>
            <a:gdLst/>
            <a:ahLst/>
            <a:cxnLst/>
            <a:rect l="l" t="t" r="r" b="b"/>
            <a:pathLst>
              <a:path w="16281" h="22987">
                <a:moveTo>
                  <a:pt x="3492" y="0"/>
                </a:moveTo>
                <a:lnTo>
                  <a:pt x="889" y="9283"/>
                </a:lnTo>
                <a:lnTo>
                  <a:pt x="0" y="20650"/>
                </a:lnTo>
                <a:lnTo>
                  <a:pt x="3759" y="20942"/>
                </a:lnTo>
                <a:lnTo>
                  <a:pt x="5511" y="22986"/>
                </a:lnTo>
                <a:lnTo>
                  <a:pt x="7708" y="19329"/>
                </a:lnTo>
                <a:lnTo>
                  <a:pt x="16281" y="6680"/>
                </a:lnTo>
                <a:lnTo>
                  <a:pt x="14401" y="6565"/>
                </a:lnTo>
                <a:lnTo>
                  <a:pt x="10617" y="6261"/>
                </a:lnTo>
                <a:lnTo>
                  <a:pt x="11036" y="596"/>
                </a:lnTo>
                <a:lnTo>
                  <a:pt x="3492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554183" y="4496916"/>
            <a:ext cx="16281" cy="22987"/>
          </a:xfrm>
          <a:custGeom>
            <a:avLst/>
            <a:gdLst/>
            <a:ahLst/>
            <a:cxnLst/>
            <a:rect l="l" t="t" r="r" b="b"/>
            <a:pathLst>
              <a:path w="16281" h="22987">
                <a:moveTo>
                  <a:pt x="14401" y="6565"/>
                </a:moveTo>
                <a:lnTo>
                  <a:pt x="10617" y="6261"/>
                </a:lnTo>
                <a:lnTo>
                  <a:pt x="11036" y="596"/>
                </a:lnTo>
                <a:lnTo>
                  <a:pt x="9156" y="444"/>
                </a:lnTo>
                <a:lnTo>
                  <a:pt x="3492" y="0"/>
                </a:lnTo>
                <a:lnTo>
                  <a:pt x="889" y="9283"/>
                </a:lnTo>
                <a:lnTo>
                  <a:pt x="292" y="16865"/>
                </a:lnTo>
                <a:lnTo>
                  <a:pt x="0" y="20650"/>
                </a:lnTo>
                <a:lnTo>
                  <a:pt x="3759" y="20942"/>
                </a:lnTo>
                <a:lnTo>
                  <a:pt x="5511" y="22986"/>
                </a:lnTo>
                <a:lnTo>
                  <a:pt x="7708" y="19329"/>
                </a:lnTo>
                <a:lnTo>
                  <a:pt x="16281" y="6680"/>
                </a:lnTo>
                <a:lnTo>
                  <a:pt x="14401" y="6565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66396" y="4228500"/>
            <a:ext cx="22501" cy="69902"/>
          </a:xfrm>
          <a:custGeom>
            <a:avLst/>
            <a:gdLst/>
            <a:ahLst/>
            <a:cxnLst/>
            <a:rect l="l" t="t" r="r" b="b"/>
            <a:pathLst>
              <a:path w="22501" h="69902">
                <a:moveTo>
                  <a:pt x="14699" y="0"/>
                </a:moveTo>
                <a:lnTo>
                  <a:pt x="7699" y="182"/>
                </a:lnTo>
                <a:lnTo>
                  <a:pt x="3620" y="9881"/>
                </a:lnTo>
                <a:lnTo>
                  <a:pt x="1693" y="21610"/>
                </a:lnTo>
                <a:lnTo>
                  <a:pt x="0" y="34970"/>
                </a:lnTo>
                <a:lnTo>
                  <a:pt x="1372" y="49146"/>
                </a:lnTo>
                <a:lnTo>
                  <a:pt x="5970" y="60365"/>
                </a:lnTo>
                <a:lnTo>
                  <a:pt x="12097" y="69902"/>
                </a:lnTo>
                <a:lnTo>
                  <a:pt x="17098" y="56246"/>
                </a:lnTo>
                <a:lnTo>
                  <a:pt x="20304" y="42305"/>
                </a:lnTo>
                <a:lnTo>
                  <a:pt x="21314" y="29277"/>
                </a:lnTo>
                <a:lnTo>
                  <a:pt x="22501" y="14315"/>
                </a:lnTo>
                <a:lnTo>
                  <a:pt x="20818" y="6308"/>
                </a:lnTo>
                <a:lnTo>
                  <a:pt x="14699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566396" y="4228500"/>
            <a:ext cx="22501" cy="69902"/>
          </a:xfrm>
          <a:custGeom>
            <a:avLst/>
            <a:gdLst/>
            <a:ahLst/>
            <a:cxnLst/>
            <a:rect l="l" t="t" r="r" b="b"/>
            <a:pathLst>
              <a:path w="22501" h="69902">
                <a:moveTo>
                  <a:pt x="22501" y="14315"/>
                </a:moveTo>
                <a:lnTo>
                  <a:pt x="21314" y="29277"/>
                </a:lnTo>
                <a:lnTo>
                  <a:pt x="20304" y="42305"/>
                </a:lnTo>
                <a:lnTo>
                  <a:pt x="17098" y="56246"/>
                </a:lnTo>
                <a:lnTo>
                  <a:pt x="12097" y="69902"/>
                </a:lnTo>
                <a:lnTo>
                  <a:pt x="5970" y="60365"/>
                </a:lnTo>
                <a:lnTo>
                  <a:pt x="1372" y="49146"/>
                </a:lnTo>
                <a:lnTo>
                  <a:pt x="0" y="34970"/>
                </a:lnTo>
                <a:lnTo>
                  <a:pt x="1693" y="21610"/>
                </a:lnTo>
                <a:lnTo>
                  <a:pt x="3620" y="9881"/>
                </a:lnTo>
                <a:lnTo>
                  <a:pt x="7699" y="182"/>
                </a:lnTo>
                <a:lnTo>
                  <a:pt x="14699" y="0"/>
                </a:lnTo>
                <a:lnTo>
                  <a:pt x="20818" y="6308"/>
                </a:lnTo>
                <a:lnTo>
                  <a:pt x="22501" y="14315"/>
                </a:lnTo>
                <a:close/>
              </a:path>
            </a:pathLst>
          </a:custGeom>
          <a:ln w="3987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79853" y="2289999"/>
            <a:ext cx="49263" cy="30149"/>
          </a:xfrm>
          <a:custGeom>
            <a:avLst/>
            <a:gdLst/>
            <a:ahLst/>
            <a:cxnLst/>
            <a:rect l="l" t="t" r="r" b="b"/>
            <a:pathLst>
              <a:path w="49263" h="30149">
                <a:moveTo>
                  <a:pt x="4089" y="0"/>
                </a:moveTo>
                <a:lnTo>
                  <a:pt x="0" y="3492"/>
                </a:lnTo>
                <a:lnTo>
                  <a:pt x="1892" y="3644"/>
                </a:lnTo>
                <a:lnTo>
                  <a:pt x="1600" y="7416"/>
                </a:lnTo>
                <a:lnTo>
                  <a:pt x="5304" y="18334"/>
                </a:lnTo>
                <a:lnTo>
                  <a:pt x="16127" y="20778"/>
                </a:lnTo>
                <a:lnTo>
                  <a:pt x="30937" y="21094"/>
                </a:lnTo>
                <a:lnTo>
                  <a:pt x="36588" y="21551"/>
                </a:lnTo>
                <a:lnTo>
                  <a:pt x="36309" y="25336"/>
                </a:lnTo>
                <a:lnTo>
                  <a:pt x="39801" y="29400"/>
                </a:lnTo>
                <a:lnTo>
                  <a:pt x="49263" y="30149"/>
                </a:lnTo>
                <a:lnTo>
                  <a:pt x="46799" y="12839"/>
                </a:lnTo>
                <a:lnTo>
                  <a:pt x="45046" y="10794"/>
                </a:lnTo>
                <a:lnTo>
                  <a:pt x="37782" y="6426"/>
                </a:lnTo>
                <a:lnTo>
                  <a:pt x="13246" y="4533"/>
                </a:lnTo>
                <a:lnTo>
                  <a:pt x="9588" y="2336"/>
                </a:lnTo>
                <a:lnTo>
                  <a:pt x="5829" y="2057"/>
                </a:lnTo>
                <a:lnTo>
                  <a:pt x="4089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80832" y="2312000"/>
            <a:ext cx="79628" cy="43865"/>
          </a:xfrm>
          <a:custGeom>
            <a:avLst/>
            <a:gdLst/>
            <a:ahLst/>
            <a:cxnLst/>
            <a:rect l="l" t="t" r="r" b="b"/>
            <a:pathLst>
              <a:path w="79628" h="43865">
                <a:moveTo>
                  <a:pt x="5981" y="14351"/>
                </a:moveTo>
                <a:lnTo>
                  <a:pt x="1892" y="17843"/>
                </a:lnTo>
                <a:lnTo>
                  <a:pt x="1366" y="24393"/>
                </a:lnTo>
                <a:lnTo>
                  <a:pt x="0" y="42392"/>
                </a:lnTo>
                <a:lnTo>
                  <a:pt x="18872" y="43865"/>
                </a:lnTo>
                <a:lnTo>
                  <a:pt x="23507" y="32804"/>
                </a:lnTo>
                <a:lnTo>
                  <a:pt x="40014" y="32804"/>
                </a:lnTo>
                <a:lnTo>
                  <a:pt x="40830" y="30340"/>
                </a:lnTo>
                <a:lnTo>
                  <a:pt x="74494" y="30340"/>
                </a:lnTo>
                <a:lnTo>
                  <a:pt x="79043" y="24393"/>
                </a:lnTo>
                <a:lnTo>
                  <a:pt x="79278" y="22669"/>
                </a:lnTo>
                <a:lnTo>
                  <a:pt x="39547" y="22669"/>
                </a:lnTo>
                <a:lnTo>
                  <a:pt x="33858" y="22237"/>
                </a:lnTo>
                <a:lnTo>
                  <a:pt x="33367" y="19304"/>
                </a:lnTo>
                <a:lnTo>
                  <a:pt x="20789" y="19304"/>
                </a:lnTo>
                <a:lnTo>
                  <a:pt x="7543" y="18275"/>
                </a:lnTo>
                <a:lnTo>
                  <a:pt x="5981" y="14351"/>
                </a:lnTo>
                <a:close/>
              </a:path>
              <a:path w="79628" h="43865">
                <a:moveTo>
                  <a:pt x="40014" y="32804"/>
                </a:moveTo>
                <a:lnTo>
                  <a:pt x="23507" y="32804"/>
                </a:lnTo>
                <a:lnTo>
                  <a:pt x="27317" y="33096"/>
                </a:lnTo>
                <a:lnTo>
                  <a:pt x="29210" y="33261"/>
                </a:lnTo>
                <a:lnTo>
                  <a:pt x="32689" y="37350"/>
                </a:lnTo>
                <a:lnTo>
                  <a:pt x="34556" y="37465"/>
                </a:lnTo>
                <a:lnTo>
                  <a:pt x="38366" y="37782"/>
                </a:lnTo>
                <a:lnTo>
                  <a:pt x="40014" y="32804"/>
                </a:lnTo>
                <a:close/>
              </a:path>
              <a:path w="79628" h="43865">
                <a:moveTo>
                  <a:pt x="74494" y="30340"/>
                </a:moveTo>
                <a:lnTo>
                  <a:pt x="40830" y="30340"/>
                </a:lnTo>
                <a:lnTo>
                  <a:pt x="61595" y="31978"/>
                </a:lnTo>
                <a:lnTo>
                  <a:pt x="72895" y="32431"/>
                </a:lnTo>
                <a:lnTo>
                  <a:pt x="74494" y="30340"/>
                </a:lnTo>
                <a:close/>
              </a:path>
              <a:path w="79628" h="43865">
                <a:moveTo>
                  <a:pt x="66001" y="0"/>
                </a:moveTo>
                <a:lnTo>
                  <a:pt x="56442" y="5930"/>
                </a:lnTo>
                <a:lnTo>
                  <a:pt x="48544" y="17473"/>
                </a:lnTo>
                <a:lnTo>
                  <a:pt x="39547" y="22669"/>
                </a:lnTo>
                <a:lnTo>
                  <a:pt x="79278" y="22669"/>
                </a:lnTo>
                <a:lnTo>
                  <a:pt x="79629" y="20091"/>
                </a:lnTo>
                <a:lnTo>
                  <a:pt x="70180" y="19354"/>
                </a:lnTo>
                <a:lnTo>
                  <a:pt x="70497" y="15557"/>
                </a:lnTo>
                <a:lnTo>
                  <a:pt x="71793" y="7571"/>
                </a:lnTo>
                <a:lnTo>
                  <a:pt x="71845" y="1961"/>
                </a:lnTo>
                <a:lnTo>
                  <a:pt x="69786" y="317"/>
                </a:lnTo>
                <a:lnTo>
                  <a:pt x="67894" y="177"/>
                </a:lnTo>
                <a:lnTo>
                  <a:pt x="66001" y="0"/>
                </a:lnTo>
                <a:close/>
              </a:path>
              <a:path w="79628" h="43865">
                <a:moveTo>
                  <a:pt x="23114" y="13779"/>
                </a:moveTo>
                <a:lnTo>
                  <a:pt x="20789" y="19304"/>
                </a:lnTo>
                <a:lnTo>
                  <a:pt x="33367" y="19304"/>
                </a:lnTo>
                <a:lnTo>
                  <a:pt x="32562" y="14490"/>
                </a:lnTo>
                <a:lnTo>
                  <a:pt x="23114" y="13779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45888" y="2374089"/>
            <a:ext cx="22530" cy="26288"/>
          </a:xfrm>
          <a:custGeom>
            <a:avLst/>
            <a:gdLst/>
            <a:ahLst/>
            <a:cxnLst/>
            <a:rect l="l" t="t" r="r" b="b"/>
            <a:pathLst>
              <a:path w="22530" h="26288">
                <a:moveTo>
                  <a:pt x="17017" y="0"/>
                </a:moveTo>
                <a:lnTo>
                  <a:pt x="13093" y="1574"/>
                </a:lnTo>
                <a:lnTo>
                  <a:pt x="11061" y="3327"/>
                </a:lnTo>
                <a:lnTo>
                  <a:pt x="5245" y="4787"/>
                </a:lnTo>
                <a:lnTo>
                  <a:pt x="1168" y="8267"/>
                </a:lnTo>
                <a:lnTo>
                  <a:pt x="571" y="15811"/>
                </a:lnTo>
                <a:lnTo>
                  <a:pt x="0" y="23380"/>
                </a:lnTo>
                <a:lnTo>
                  <a:pt x="5664" y="23825"/>
                </a:lnTo>
                <a:lnTo>
                  <a:pt x="9296" y="25996"/>
                </a:lnTo>
                <a:lnTo>
                  <a:pt x="13068" y="26289"/>
                </a:lnTo>
                <a:lnTo>
                  <a:pt x="17822" y="13062"/>
                </a:lnTo>
                <a:lnTo>
                  <a:pt x="22530" y="2577"/>
                </a:lnTo>
                <a:lnTo>
                  <a:pt x="20650" y="2184"/>
                </a:lnTo>
                <a:lnTo>
                  <a:pt x="18910" y="127"/>
                </a:lnTo>
                <a:lnTo>
                  <a:pt x="17017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99168" y="2400390"/>
            <a:ext cx="44056" cy="32981"/>
          </a:xfrm>
          <a:custGeom>
            <a:avLst/>
            <a:gdLst/>
            <a:ahLst/>
            <a:cxnLst/>
            <a:rect l="l" t="t" r="r" b="b"/>
            <a:pathLst>
              <a:path w="44056" h="32981">
                <a:moveTo>
                  <a:pt x="11381" y="13154"/>
                </a:moveTo>
                <a:lnTo>
                  <a:pt x="2217" y="15349"/>
                </a:lnTo>
                <a:lnTo>
                  <a:pt x="0" y="29921"/>
                </a:lnTo>
                <a:lnTo>
                  <a:pt x="7378" y="32397"/>
                </a:lnTo>
                <a:lnTo>
                  <a:pt x="14935" y="32981"/>
                </a:lnTo>
                <a:lnTo>
                  <a:pt x="30778" y="31370"/>
                </a:lnTo>
                <a:lnTo>
                  <a:pt x="39620" y="23755"/>
                </a:lnTo>
                <a:lnTo>
                  <a:pt x="42523" y="13366"/>
                </a:lnTo>
                <a:lnTo>
                  <a:pt x="23058" y="13366"/>
                </a:lnTo>
                <a:lnTo>
                  <a:pt x="11381" y="13154"/>
                </a:lnTo>
                <a:close/>
              </a:path>
              <a:path w="44056" h="32981">
                <a:moveTo>
                  <a:pt x="30810" y="0"/>
                </a:moveTo>
                <a:lnTo>
                  <a:pt x="30086" y="9448"/>
                </a:lnTo>
                <a:lnTo>
                  <a:pt x="23058" y="13366"/>
                </a:lnTo>
                <a:lnTo>
                  <a:pt x="42523" y="13366"/>
                </a:lnTo>
                <a:lnTo>
                  <a:pt x="43283" y="10645"/>
                </a:lnTo>
                <a:lnTo>
                  <a:pt x="44056" y="1054"/>
                </a:lnTo>
                <a:lnTo>
                  <a:pt x="3081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444498" y="2399031"/>
            <a:ext cx="45171" cy="41859"/>
          </a:xfrm>
          <a:custGeom>
            <a:avLst/>
            <a:gdLst/>
            <a:ahLst/>
            <a:cxnLst/>
            <a:rect l="l" t="t" r="r" b="b"/>
            <a:pathLst>
              <a:path w="45171" h="41859">
                <a:moveTo>
                  <a:pt x="19083" y="0"/>
                </a:moveTo>
                <a:lnTo>
                  <a:pt x="11557" y="1673"/>
                </a:lnTo>
                <a:lnTo>
                  <a:pt x="3941" y="13948"/>
                </a:lnTo>
                <a:lnTo>
                  <a:pt x="0" y="26671"/>
                </a:lnTo>
                <a:lnTo>
                  <a:pt x="5912" y="37168"/>
                </a:lnTo>
                <a:lnTo>
                  <a:pt x="19617" y="41859"/>
                </a:lnTo>
                <a:lnTo>
                  <a:pt x="30438" y="41163"/>
                </a:lnTo>
                <a:lnTo>
                  <a:pt x="40133" y="35740"/>
                </a:lnTo>
                <a:lnTo>
                  <a:pt x="45171" y="25237"/>
                </a:lnTo>
                <a:lnTo>
                  <a:pt x="44993" y="13817"/>
                </a:lnTo>
                <a:lnTo>
                  <a:pt x="25636" y="13817"/>
                </a:lnTo>
                <a:lnTo>
                  <a:pt x="24443" y="4229"/>
                </a:lnTo>
                <a:lnTo>
                  <a:pt x="20671" y="3924"/>
                </a:lnTo>
                <a:lnTo>
                  <a:pt x="19083" y="0"/>
                </a:lnTo>
                <a:close/>
              </a:path>
              <a:path w="45171" h="41859">
                <a:moveTo>
                  <a:pt x="37397" y="9029"/>
                </a:moveTo>
                <a:lnTo>
                  <a:pt x="25636" y="13817"/>
                </a:lnTo>
                <a:lnTo>
                  <a:pt x="44993" y="13817"/>
                </a:lnTo>
                <a:lnTo>
                  <a:pt x="44928" y="9613"/>
                </a:lnTo>
                <a:lnTo>
                  <a:pt x="37397" y="9029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401797" y="2411214"/>
            <a:ext cx="33718" cy="30937"/>
          </a:xfrm>
          <a:custGeom>
            <a:avLst/>
            <a:gdLst/>
            <a:ahLst/>
            <a:cxnLst/>
            <a:rect l="l" t="t" r="r" b="b"/>
            <a:pathLst>
              <a:path w="33718" h="30937">
                <a:moveTo>
                  <a:pt x="22821" y="0"/>
                </a:moveTo>
                <a:lnTo>
                  <a:pt x="10979" y="5428"/>
                </a:lnTo>
                <a:lnTo>
                  <a:pt x="1930" y="16540"/>
                </a:lnTo>
                <a:lnTo>
                  <a:pt x="0" y="24815"/>
                </a:lnTo>
                <a:lnTo>
                  <a:pt x="1447" y="30619"/>
                </a:lnTo>
                <a:lnTo>
                  <a:pt x="5232" y="30937"/>
                </a:lnTo>
                <a:lnTo>
                  <a:pt x="16506" y="26503"/>
                </a:lnTo>
                <a:lnTo>
                  <a:pt x="27489" y="21322"/>
                </a:lnTo>
                <a:lnTo>
                  <a:pt x="30764" y="21322"/>
                </a:lnTo>
                <a:lnTo>
                  <a:pt x="32829" y="17868"/>
                </a:lnTo>
                <a:lnTo>
                  <a:pt x="32994" y="15989"/>
                </a:lnTo>
                <a:lnTo>
                  <a:pt x="33718" y="6540"/>
                </a:lnTo>
                <a:lnTo>
                  <a:pt x="26161" y="5943"/>
                </a:lnTo>
                <a:lnTo>
                  <a:pt x="26593" y="304"/>
                </a:lnTo>
                <a:lnTo>
                  <a:pt x="22821" y="0"/>
                </a:lnTo>
                <a:close/>
              </a:path>
              <a:path w="33718" h="30937">
                <a:moveTo>
                  <a:pt x="30764" y="21322"/>
                </a:moveTo>
                <a:lnTo>
                  <a:pt x="27489" y="21322"/>
                </a:lnTo>
                <a:lnTo>
                  <a:pt x="30657" y="21501"/>
                </a:lnTo>
                <a:lnTo>
                  <a:pt x="30764" y="21322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81443" y="2409765"/>
            <a:ext cx="27117" cy="23204"/>
          </a:xfrm>
          <a:custGeom>
            <a:avLst/>
            <a:gdLst/>
            <a:ahLst/>
            <a:cxnLst/>
            <a:rect l="l" t="t" r="r" b="b"/>
            <a:pathLst>
              <a:path w="27117" h="23204">
                <a:moveTo>
                  <a:pt x="24548" y="0"/>
                </a:moveTo>
                <a:lnTo>
                  <a:pt x="12814" y="2118"/>
                </a:lnTo>
                <a:lnTo>
                  <a:pt x="2249" y="10580"/>
                </a:lnTo>
                <a:lnTo>
                  <a:pt x="304" y="15216"/>
                </a:lnTo>
                <a:lnTo>
                  <a:pt x="0" y="18975"/>
                </a:lnTo>
                <a:lnTo>
                  <a:pt x="3492" y="23064"/>
                </a:lnTo>
                <a:lnTo>
                  <a:pt x="5359" y="23204"/>
                </a:lnTo>
                <a:lnTo>
                  <a:pt x="10923" y="19825"/>
                </a:lnTo>
                <a:lnTo>
                  <a:pt x="20375" y="12145"/>
                </a:lnTo>
                <a:lnTo>
                  <a:pt x="27117" y="4194"/>
                </a:lnTo>
                <a:lnTo>
                  <a:pt x="24548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18440" y="2454508"/>
            <a:ext cx="13830" cy="14109"/>
          </a:xfrm>
          <a:custGeom>
            <a:avLst/>
            <a:gdLst/>
            <a:ahLst/>
            <a:cxnLst/>
            <a:rect l="l" t="t" r="r" b="b"/>
            <a:pathLst>
              <a:path w="13830" h="14109">
                <a:moveTo>
                  <a:pt x="914" y="0"/>
                </a:moveTo>
                <a:lnTo>
                  <a:pt x="0" y="11328"/>
                </a:lnTo>
                <a:lnTo>
                  <a:pt x="3632" y="13512"/>
                </a:lnTo>
                <a:lnTo>
                  <a:pt x="5537" y="13639"/>
                </a:lnTo>
                <a:lnTo>
                  <a:pt x="11201" y="14109"/>
                </a:lnTo>
                <a:lnTo>
                  <a:pt x="13398" y="10452"/>
                </a:lnTo>
                <a:lnTo>
                  <a:pt x="13830" y="4800"/>
                </a:lnTo>
                <a:lnTo>
                  <a:pt x="10210" y="2628"/>
                </a:lnTo>
                <a:lnTo>
                  <a:pt x="10375" y="723"/>
                </a:lnTo>
                <a:lnTo>
                  <a:pt x="914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07400" y="2339540"/>
            <a:ext cx="31369" cy="49580"/>
          </a:xfrm>
          <a:custGeom>
            <a:avLst/>
            <a:gdLst/>
            <a:ahLst/>
            <a:cxnLst/>
            <a:rect l="l" t="t" r="r" b="b"/>
            <a:pathLst>
              <a:path w="31369" h="49580">
                <a:moveTo>
                  <a:pt x="0" y="0"/>
                </a:moveTo>
                <a:lnTo>
                  <a:pt x="1600" y="3924"/>
                </a:lnTo>
                <a:lnTo>
                  <a:pt x="1460" y="5816"/>
                </a:lnTo>
                <a:lnTo>
                  <a:pt x="2318" y="18713"/>
                </a:lnTo>
                <a:lnTo>
                  <a:pt x="6349" y="33403"/>
                </a:lnTo>
                <a:lnTo>
                  <a:pt x="13309" y="45109"/>
                </a:lnTo>
                <a:lnTo>
                  <a:pt x="22745" y="49288"/>
                </a:lnTo>
                <a:lnTo>
                  <a:pt x="26543" y="49580"/>
                </a:lnTo>
                <a:lnTo>
                  <a:pt x="27012" y="43929"/>
                </a:lnTo>
                <a:lnTo>
                  <a:pt x="30780" y="43929"/>
                </a:lnTo>
                <a:lnTo>
                  <a:pt x="31191" y="38544"/>
                </a:lnTo>
                <a:lnTo>
                  <a:pt x="31369" y="36652"/>
                </a:lnTo>
                <a:lnTo>
                  <a:pt x="28041" y="30708"/>
                </a:lnTo>
                <a:lnTo>
                  <a:pt x="28168" y="28790"/>
                </a:lnTo>
                <a:lnTo>
                  <a:pt x="28321" y="26924"/>
                </a:lnTo>
                <a:lnTo>
                  <a:pt x="30505" y="23279"/>
                </a:lnTo>
                <a:lnTo>
                  <a:pt x="30632" y="21386"/>
                </a:lnTo>
                <a:lnTo>
                  <a:pt x="31089" y="15709"/>
                </a:lnTo>
                <a:lnTo>
                  <a:pt x="23545" y="15138"/>
                </a:lnTo>
                <a:lnTo>
                  <a:pt x="12979" y="9902"/>
                </a:lnTo>
                <a:lnTo>
                  <a:pt x="8430" y="2420"/>
                </a:lnTo>
                <a:lnTo>
                  <a:pt x="0" y="0"/>
                </a:lnTo>
                <a:close/>
              </a:path>
              <a:path w="31369" h="49580">
                <a:moveTo>
                  <a:pt x="30780" y="43929"/>
                </a:moveTo>
                <a:lnTo>
                  <a:pt x="27012" y="43929"/>
                </a:lnTo>
                <a:lnTo>
                  <a:pt x="30759" y="44208"/>
                </a:lnTo>
                <a:lnTo>
                  <a:pt x="30780" y="43929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432098" y="2322869"/>
            <a:ext cx="40855" cy="25869"/>
          </a:xfrm>
          <a:custGeom>
            <a:avLst/>
            <a:gdLst/>
            <a:ahLst/>
            <a:cxnLst/>
            <a:rect l="l" t="t" r="r" b="b"/>
            <a:pathLst>
              <a:path w="40855" h="25869">
                <a:moveTo>
                  <a:pt x="901" y="5372"/>
                </a:moveTo>
                <a:lnTo>
                  <a:pt x="0" y="16687"/>
                </a:lnTo>
                <a:lnTo>
                  <a:pt x="5092" y="24688"/>
                </a:lnTo>
                <a:lnTo>
                  <a:pt x="20218" y="25869"/>
                </a:lnTo>
                <a:lnTo>
                  <a:pt x="19011" y="16268"/>
                </a:lnTo>
                <a:lnTo>
                  <a:pt x="39932" y="16268"/>
                </a:lnTo>
                <a:lnTo>
                  <a:pt x="40335" y="11214"/>
                </a:lnTo>
                <a:lnTo>
                  <a:pt x="27038" y="11214"/>
                </a:lnTo>
                <a:lnTo>
                  <a:pt x="25158" y="11036"/>
                </a:lnTo>
                <a:lnTo>
                  <a:pt x="21513" y="8864"/>
                </a:lnTo>
                <a:lnTo>
                  <a:pt x="19761" y="6819"/>
                </a:lnTo>
                <a:lnTo>
                  <a:pt x="901" y="5372"/>
                </a:lnTo>
                <a:close/>
              </a:path>
              <a:path w="40855" h="25869">
                <a:moveTo>
                  <a:pt x="39932" y="16268"/>
                </a:moveTo>
                <a:lnTo>
                  <a:pt x="19011" y="16268"/>
                </a:lnTo>
                <a:lnTo>
                  <a:pt x="39801" y="17906"/>
                </a:lnTo>
                <a:lnTo>
                  <a:pt x="39932" y="16268"/>
                </a:lnTo>
                <a:close/>
              </a:path>
              <a:path w="40855" h="25869">
                <a:moveTo>
                  <a:pt x="29806" y="0"/>
                </a:moveTo>
                <a:lnTo>
                  <a:pt x="27470" y="5537"/>
                </a:lnTo>
                <a:lnTo>
                  <a:pt x="27038" y="11214"/>
                </a:lnTo>
                <a:lnTo>
                  <a:pt x="40335" y="11214"/>
                </a:lnTo>
                <a:lnTo>
                  <a:pt x="40855" y="4686"/>
                </a:lnTo>
                <a:lnTo>
                  <a:pt x="37363" y="609"/>
                </a:lnTo>
                <a:lnTo>
                  <a:pt x="29806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76255" y="2382912"/>
            <a:ext cx="22669" cy="14693"/>
          </a:xfrm>
          <a:custGeom>
            <a:avLst/>
            <a:gdLst/>
            <a:ahLst/>
            <a:cxnLst/>
            <a:rect l="l" t="t" r="r" b="b"/>
            <a:pathLst>
              <a:path w="22669" h="14693">
                <a:moveTo>
                  <a:pt x="0" y="0"/>
                </a:moveTo>
                <a:lnTo>
                  <a:pt x="1417" y="3505"/>
                </a:lnTo>
                <a:lnTo>
                  <a:pt x="1467" y="5549"/>
                </a:lnTo>
                <a:lnTo>
                  <a:pt x="1308" y="7708"/>
                </a:lnTo>
                <a:lnTo>
                  <a:pt x="2743" y="13538"/>
                </a:lnTo>
                <a:lnTo>
                  <a:pt x="17856" y="14693"/>
                </a:lnTo>
                <a:lnTo>
                  <a:pt x="21945" y="11214"/>
                </a:lnTo>
                <a:lnTo>
                  <a:pt x="22352" y="5549"/>
                </a:lnTo>
                <a:lnTo>
                  <a:pt x="20599" y="3505"/>
                </a:lnTo>
                <a:lnTo>
                  <a:pt x="22669" y="1778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33499" y="2341846"/>
            <a:ext cx="13855" cy="21805"/>
          </a:xfrm>
          <a:custGeom>
            <a:avLst/>
            <a:gdLst/>
            <a:ahLst/>
            <a:cxnLst/>
            <a:rect l="l" t="t" r="r" b="b"/>
            <a:pathLst>
              <a:path w="13855" h="21805">
                <a:moveTo>
                  <a:pt x="1066" y="0"/>
                </a:moveTo>
                <a:lnTo>
                  <a:pt x="596" y="5664"/>
                </a:lnTo>
                <a:lnTo>
                  <a:pt x="384" y="8585"/>
                </a:lnTo>
                <a:lnTo>
                  <a:pt x="0" y="13207"/>
                </a:lnTo>
                <a:lnTo>
                  <a:pt x="1346" y="20916"/>
                </a:lnTo>
                <a:lnTo>
                  <a:pt x="12674" y="21805"/>
                </a:lnTo>
                <a:lnTo>
                  <a:pt x="13855" y="6692"/>
                </a:lnTo>
                <a:lnTo>
                  <a:pt x="4826" y="279"/>
                </a:lnTo>
                <a:lnTo>
                  <a:pt x="1066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87069" y="2307945"/>
            <a:ext cx="17284" cy="14109"/>
          </a:xfrm>
          <a:custGeom>
            <a:avLst/>
            <a:gdLst/>
            <a:ahLst/>
            <a:cxnLst/>
            <a:rect l="l" t="t" r="r" b="b"/>
            <a:pathLst>
              <a:path w="17284" h="14109">
                <a:moveTo>
                  <a:pt x="2616" y="0"/>
                </a:moveTo>
                <a:lnTo>
                  <a:pt x="584" y="1739"/>
                </a:lnTo>
                <a:lnTo>
                  <a:pt x="126" y="7416"/>
                </a:lnTo>
                <a:lnTo>
                  <a:pt x="0" y="9296"/>
                </a:lnTo>
                <a:lnTo>
                  <a:pt x="7277" y="13665"/>
                </a:lnTo>
                <a:lnTo>
                  <a:pt x="12928" y="14109"/>
                </a:lnTo>
                <a:lnTo>
                  <a:pt x="16865" y="12484"/>
                </a:lnTo>
                <a:lnTo>
                  <a:pt x="17284" y="6832"/>
                </a:lnTo>
                <a:lnTo>
                  <a:pt x="15697" y="2921"/>
                </a:lnTo>
                <a:lnTo>
                  <a:pt x="11925" y="2616"/>
                </a:lnTo>
                <a:lnTo>
                  <a:pt x="10172" y="596"/>
                </a:lnTo>
                <a:lnTo>
                  <a:pt x="8293" y="431"/>
                </a:lnTo>
                <a:lnTo>
                  <a:pt x="2616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347908" y="1468282"/>
            <a:ext cx="494792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1200"/>
              </a:lnSpc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Обще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7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лич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ст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7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учающи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х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ся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,</a:t>
            </a:r>
            <a:r>
              <a:rPr sz="1400" b="1" spc="-7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принявши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х</a:t>
            </a:r>
            <a:r>
              <a:rPr sz="1400" b="1" spc="-7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участи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7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ГИА 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с </a:t>
            </a:r>
            <a:r>
              <a:rPr sz="1400" b="1" spc="9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исп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ль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з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ани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м </a:t>
            </a:r>
            <a:r>
              <a:rPr sz="1400" b="1" spc="9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ето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дик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и </a:t>
            </a:r>
            <a:r>
              <a:rPr sz="1400" b="1" spc="9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70" dirty="0">
                <a:solidFill>
                  <a:srgbClr val="00447C"/>
                </a:solidFill>
                <a:latin typeface="Arial"/>
                <a:cs typeface="Arial"/>
              </a:rPr>
              <a:t>W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orldSkill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s </a:t>
            </a:r>
            <a:r>
              <a:rPr sz="1400" b="1" spc="9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Russi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a </a:t>
            </a:r>
            <a:r>
              <a:rPr sz="1400" b="1" spc="9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свыше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46066" y="2111338"/>
            <a:ext cx="2929890" cy="416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/>
              <a:tabLst>
                <a:tab pos="409575" algn="l"/>
              </a:tabLst>
            </a:pP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Владимирска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/>
              <a:tabLst>
                <a:tab pos="409575" algn="l"/>
              </a:tabLst>
            </a:pPr>
            <a:r>
              <a:rPr sz="1250" b="1" spc="-8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ор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д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0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ск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endParaRPr sz="1250">
              <a:latin typeface="Arial"/>
              <a:cs typeface="Arial"/>
            </a:endParaRPr>
          </a:p>
          <a:p>
            <a:pPr marL="409575">
              <a:lnSpc>
                <a:spcPts val="1470"/>
              </a:lnSpc>
            </a:pPr>
            <a:r>
              <a:rPr sz="1250" b="1" spc="-30" dirty="0">
                <a:solidFill>
                  <a:srgbClr val="00447C"/>
                </a:solidFill>
                <a:latin typeface="Arial"/>
                <a:cs typeface="Arial"/>
              </a:rPr>
              <a:t>(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учши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опы</a:t>
            </a:r>
            <a:r>
              <a:rPr sz="1250" b="1" spc="1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про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едени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ГИА).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Киро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у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рганска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Но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во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сибирска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Орен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бу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Пе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3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ски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край;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5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Баш</a:t>
            </a:r>
            <a:r>
              <a:rPr sz="1250" b="1" spc="-4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стан;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3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3"/>
              <a:tabLst>
                <a:tab pos="409575" algn="l"/>
              </a:tabLst>
            </a:pPr>
            <a:r>
              <a:rPr sz="1250" b="1" spc="-5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3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ур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ятия</a:t>
            </a:r>
            <a:endParaRPr sz="1250">
              <a:latin typeface="Arial"/>
              <a:cs typeface="Arial"/>
            </a:endParaRPr>
          </a:p>
          <a:p>
            <a:pPr marL="409575">
              <a:lnSpc>
                <a:spcPts val="1470"/>
              </a:lnSpc>
            </a:pPr>
            <a:r>
              <a:rPr sz="1250" b="1" spc="-30" dirty="0">
                <a:solidFill>
                  <a:srgbClr val="00447C"/>
                </a:solidFill>
                <a:latin typeface="Arial"/>
                <a:cs typeface="Arial"/>
              </a:rPr>
              <a:t>(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учши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опы</a:t>
            </a:r>
            <a:r>
              <a:rPr sz="1250" b="1" spc="1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про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едени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ГИА);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3"/>
              </a:spcBef>
            </a:pPr>
            <a:endParaRPr sz="650"/>
          </a:p>
          <a:p>
            <a:pPr marL="409575" marR="234950" indent="-397510">
              <a:lnSpc>
                <a:spcPts val="1470"/>
              </a:lnSpc>
              <a:buClr>
                <a:srgbClr val="00447C"/>
              </a:buClr>
              <a:buFont typeface="Arial"/>
              <a:buAutoNum type="arabicPeriod" startAt="10"/>
              <a:tabLst>
                <a:tab pos="409575" algn="l"/>
              </a:tabLst>
            </a:pPr>
            <a:r>
              <a:rPr sz="1250" b="1" spc="-5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Се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ерна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Ос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тия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 (Алания);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5"/>
              </a:spcBef>
              <a:buClr>
                <a:srgbClr val="00447C"/>
              </a:buClr>
              <a:buFont typeface="Arial"/>
              <a:buAutoNum type="arabicPeriod" startAt="10"/>
            </a:pPr>
            <a:endParaRPr sz="55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10"/>
              <a:tabLst>
                <a:tab pos="409575" algn="l"/>
              </a:tabLst>
            </a:pPr>
            <a:r>
              <a:rPr sz="1250" b="1" spc="-5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атарстан</a:t>
            </a:r>
            <a:endParaRPr sz="1250">
              <a:latin typeface="Arial"/>
              <a:cs typeface="Arial"/>
            </a:endParaRPr>
          </a:p>
          <a:p>
            <a:pPr marL="409575">
              <a:lnSpc>
                <a:spcPts val="1470"/>
              </a:lnSpc>
            </a:pPr>
            <a:r>
              <a:rPr sz="1250" b="1" spc="-30" dirty="0">
                <a:solidFill>
                  <a:srgbClr val="00447C"/>
                </a:solidFill>
                <a:latin typeface="Arial"/>
                <a:cs typeface="Arial"/>
              </a:rPr>
              <a:t>(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учши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опы</a:t>
            </a:r>
            <a:r>
              <a:rPr sz="1250" b="1" spc="1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про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едени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ГИА);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12"/>
              <a:tabLst>
                <a:tab pos="409575" algn="l"/>
              </a:tabLst>
            </a:pPr>
            <a:r>
              <a:rPr sz="1250" b="1" spc="-15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д</a:t>
            </a: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ласть;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9"/>
              </a:spcBef>
              <a:buClr>
                <a:srgbClr val="00447C"/>
              </a:buClr>
              <a:buFont typeface="Arial"/>
              <a:buAutoNum type="arabicPeriod" startAt="12"/>
            </a:pPr>
            <a:endParaRPr sz="600"/>
          </a:p>
          <a:p>
            <a:pPr marL="409575" indent="-39751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12"/>
              <a:tabLst>
                <a:tab pos="409575" algn="l"/>
              </a:tabLst>
            </a:pPr>
            <a:r>
              <a:rPr sz="1250" b="1" spc="-4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250" b="1" spc="-30" dirty="0">
                <a:solidFill>
                  <a:srgbClr val="00447C"/>
                </a:solidFill>
                <a:latin typeface="Arial"/>
                <a:cs typeface="Arial"/>
              </a:rPr>
              <a:t>ю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менска</a:t>
            </a:r>
            <a:r>
              <a:rPr sz="1250" b="1" spc="20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250" b="1" spc="-7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250" b="1" spc="-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250" b="1" spc="-5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250" b="1" spc="-25" dirty="0">
                <a:solidFill>
                  <a:srgbClr val="00447C"/>
                </a:solidFill>
                <a:latin typeface="Arial"/>
                <a:cs typeface="Arial"/>
              </a:rPr>
              <a:t>ласть.</a:t>
            </a:r>
            <a:endParaRPr sz="12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624864" y="1152487"/>
            <a:ext cx="1762760" cy="995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0" spc="-195" dirty="0">
                <a:solidFill>
                  <a:srgbClr val="D2232A"/>
                </a:solidFill>
                <a:latin typeface="Arial"/>
                <a:cs typeface="Arial"/>
              </a:rPr>
              <a:t>2138</a:t>
            </a:r>
            <a:endParaRPr sz="6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578307" y="1560843"/>
            <a:ext cx="70485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45" dirty="0">
                <a:solidFill>
                  <a:srgbClr val="D2232A"/>
                </a:solidFill>
                <a:latin typeface="Arial"/>
                <a:cs typeface="Arial"/>
              </a:rPr>
              <a:t>че</a:t>
            </a:r>
            <a:r>
              <a:rPr sz="1400" b="1" spc="-65" dirty="0">
                <a:solidFill>
                  <a:srgbClr val="D2232A"/>
                </a:solidFill>
                <a:latin typeface="Arial"/>
                <a:cs typeface="Arial"/>
              </a:rPr>
              <a:t>л</a:t>
            </a:r>
            <a:r>
              <a:rPr sz="1400" b="1" spc="-45" dirty="0">
                <a:solidFill>
                  <a:srgbClr val="D2232A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D2232A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D2232A"/>
                </a:solidFill>
                <a:latin typeface="Arial"/>
                <a:cs typeface="Arial"/>
              </a:rPr>
              <a:t>ек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61814" y="5485940"/>
            <a:ext cx="5149850" cy="827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30" dirty="0">
                <a:solidFill>
                  <a:srgbClr val="00447C"/>
                </a:solidFill>
                <a:latin typeface="Arial"/>
                <a:cs typeface="Arial"/>
              </a:rPr>
              <a:t>Обще</a:t>
            </a:r>
            <a:r>
              <a:rPr sz="1500" b="1" spc="1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5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00" b="1" spc="-5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500" b="1" spc="-7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лич</a:t>
            </a:r>
            <a:r>
              <a:rPr sz="1500" b="1" spc="-5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ст</a:t>
            </a:r>
            <a:r>
              <a:rPr sz="1500" b="1" spc="-5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500" b="1" spc="1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обр</a:t>
            </a:r>
            <a:r>
              <a:rPr sz="1500" b="1" spc="-1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500" b="1" spc="-70" dirty="0">
                <a:solidFill>
                  <a:srgbClr val="00447C"/>
                </a:solidFill>
                <a:latin typeface="Arial"/>
                <a:cs typeface="Arial"/>
              </a:rPr>
              <a:t>з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00" b="1" spc="-5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ательны</a:t>
            </a:r>
            <a:r>
              <a:rPr sz="1500" b="1" spc="15" dirty="0">
                <a:solidFill>
                  <a:srgbClr val="00447C"/>
                </a:solidFill>
                <a:latin typeface="Arial"/>
                <a:cs typeface="Arial"/>
              </a:rPr>
              <a:t>х</a:t>
            </a:r>
            <a:r>
              <a:rPr sz="15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органи</a:t>
            </a:r>
            <a:r>
              <a:rPr sz="1500" b="1" spc="-55" dirty="0">
                <a:solidFill>
                  <a:srgbClr val="00447C"/>
                </a:solidFill>
                <a:latin typeface="Arial"/>
                <a:cs typeface="Arial"/>
              </a:rPr>
              <a:t>з</a:t>
            </a:r>
            <a:r>
              <a:rPr sz="1500" b="1" spc="-35" dirty="0">
                <a:solidFill>
                  <a:srgbClr val="00447C"/>
                </a:solidFill>
                <a:latin typeface="Arial"/>
                <a:cs typeface="Arial"/>
              </a:rPr>
              <a:t>аци</a:t>
            </a:r>
            <a:r>
              <a:rPr sz="1500" b="1" spc="15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500" b="1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00" b="1" spc="-12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2750" b="1" spc="-85" dirty="0">
                <a:solidFill>
                  <a:srgbClr val="D2232A"/>
                </a:solidFill>
                <a:latin typeface="Arial"/>
                <a:cs typeface="Arial"/>
              </a:rPr>
              <a:t>68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ts val="3140"/>
              </a:lnSpc>
            </a:pPr>
            <a:r>
              <a:rPr sz="1550" b="1" spc="-65" dirty="0">
                <a:solidFill>
                  <a:srgbClr val="00447C"/>
                </a:solidFill>
                <a:latin typeface="Arial"/>
                <a:cs typeface="Arial"/>
              </a:rPr>
              <a:t>Обще</a:t>
            </a:r>
            <a:r>
              <a:rPr sz="1550" b="1" spc="-1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5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50" b="1" spc="-8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550" b="1" spc="-9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50" b="1" spc="-60" dirty="0">
                <a:solidFill>
                  <a:srgbClr val="00447C"/>
                </a:solidFill>
                <a:latin typeface="Arial"/>
                <a:cs typeface="Arial"/>
              </a:rPr>
              <a:t>лич</a:t>
            </a:r>
            <a:r>
              <a:rPr sz="1550" b="1" spc="-8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550" b="1" spc="-60" dirty="0">
                <a:solidFill>
                  <a:srgbClr val="00447C"/>
                </a:solidFill>
                <a:latin typeface="Arial"/>
                <a:cs typeface="Arial"/>
              </a:rPr>
              <a:t>ст</a:t>
            </a:r>
            <a:r>
              <a:rPr sz="1550" b="1" spc="-8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550" b="1" spc="-1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50" b="1" spc="-60" dirty="0">
                <a:solidFill>
                  <a:srgbClr val="00447C"/>
                </a:solidFill>
                <a:latin typeface="Arial"/>
                <a:cs typeface="Arial"/>
              </a:rPr>
              <a:t>про</a:t>
            </a:r>
            <a:r>
              <a:rPr sz="1550" b="1" spc="-85" dirty="0">
                <a:solidFill>
                  <a:srgbClr val="00447C"/>
                </a:solidFill>
                <a:latin typeface="Arial"/>
                <a:cs typeface="Arial"/>
              </a:rPr>
              <a:t>ф</a:t>
            </a:r>
            <a:r>
              <a:rPr sz="1550" b="1" spc="-8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550" b="1" spc="-60" dirty="0">
                <a:solidFill>
                  <a:srgbClr val="00447C"/>
                </a:solidFill>
                <a:latin typeface="Arial"/>
                <a:cs typeface="Arial"/>
              </a:rPr>
              <a:t>ссий/специальн</a:t>
            </a:r>
            <a:r>
              <a:rPr sz="1550" b="1" spc="-8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550" b="1" spc="-60" dirty="0">
                <a:solidFill>
                  <a:srgbClr val="00447C"/>
                </a:solidFill>
                <a:latin typeface="Arial"/>
                <a:cs typeface="Arial"/>
              </a:rPr>
              <a:t>сте</a:t>
            </a:r>
            <a:r>
              <a:rPr sz="1550" b="1" spc="-10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550" b="1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550" b="1" spc="-15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2750" b="1" spc="-85" dirty="0">
                <a:solidFill>
                  <a:srgbClr val="D2232A"/>
                </a:solidFill>
                <a:latin typeface="Arial"/>
                <a:cs typeface="Arial"/>
              </a:rPr>
              <a:t>53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38831" y="1855599"/>
            <a:ext cx="6587935" cy="836977"/>
          </a:xfrm>
          <a:custGeom>
            <a:avLst/>
            <a:gdLst/>
            <a:ahLst/>
            <a:cxnLst/>
            <a:rect l="l" t="t" r="r" b="b"/>
            <a:pathLst>
              <a:path w="6587935" h="836977">
                <a:moveTo>
                  <a:pt x="152368" y="0"/>
                </a:moveTo>
                <a:lnTo>
                  <a:pt x="104587" y="249"/>
                </a:lnTo>
                <a:lnTo>
                  <a:pt x="53454" y="3897"/>
                </a:lnTo>
                <a:lnTo>
                  <a:pt x="15758" y="22731"/>
                </a:lnTo>
                <a:lnTo>
                  <a:pt x="1920" y="68505"/>
                </a:lnTo>
                <a:lnTo>
                  <a:pt x="3" y="127015"/>
                </a:lnTo>
                <a:lnTo>
                  <a:pt x="0" y="709990"/>
                </a:lnTo>
                <a:lnTo>
                  <a:pt x="218" y="732387"/>
                </a:lnTo>
                <a:lnTo>
                  <a:pt x="3866" y="783520"/>
                </a:lnTo>
                <a:lnTo>
                  <a:pt x="22700" y="821216"/>
                </a:lnTo>
                <a:lnTo>
                  <a:pt x="68474" y="835054"/>
                </a:lnTo>
                <a:lnTo>
                  <a:pt x="127688" y="836977"/>
                </a:lnTo>
                <a:lnTo>
                  <a:pt x="6483347" y="836756"/>
                </a:lnTo>
                <a:lnTo>
                  <a:pt x="6534480" y="833108"/>
                </a:lnTo>
                <a:lnTo>
                  <a:pt x="6572177" y="814274"/>
                </a:lnTo>
                <a:lnTo>
                  <a:pt x="6586014" y="768500"/>
                </a:lnTo>
                <a:lnTo>
                  <a:pt x="6587931" y="709990"/>
                </a:lnTo>
                <a:lnTo>
                  <a:pt x="6587935" y="127015"/>
                </a:lnTo>
                <a:lnTo>
                  <a:pt x="6587717" y="104619"/>
                </a:lnTo>
                <a:lnTo>
                  <a:pt x="6584069" y="53485"/>
                </a:lnTo>
                <a:lnTo>
                  <a:pt x="6565235" y="15789"/>
                </a:lnTo>
                <a:lnTo>
                  <a:pt x="6519461" y="1951"/>
                </a:lnTo>
                <a:lnTo>
                  <a:pt x="152368" y="0"/>
                </a:lnTo>
                <a:close/>
              </a:path>
            </a:pathLst>
          </a:custGeom>
          <a:solidFill>
            <a:srgbClr val="00B9E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38831" y="3994400"/>
            <a:ext cx="6587935" cy="836977"/>
          </a:xfrm>
          <a:custGeom>
            <a:avLst/>
            <a:gdLst/>
            <a:ahLst/>
            <a:cxnLst/>
            <a:rect l="l" t="t" r="r" b="b"/>
            <a:pathLst>
              <a:path w="6587935" h="836977">
                <a:moveTo>
                  <a:pt x="152368" y="0"/>
                </a:moveTo>
                <a:lnTo>
                  <a:pt x="104587" y="249"/>
                </a:lnTo>
                <a:lnTo>
                  <a:pt x="53454" y="3897"/>
                </a:lnTo>
                <a:lnTo>
                  <a:pt x="15758" y="22731"/>
                </a:lnTo>
                <a:lnTo>
                  <a:pt x="1920" y="68505"/>
                </a:lnTo>
                <a:lnTo>
                  <a:pt x="3" y="127015"/>
                </a:lnTo>
                <a:lnTo>
                  <a:pt x="0" y="709990"/>
                </a:lnTo>
                <a:lnTo>
                  <a:pt x="218" y="732387"/>
                </a:lnTo>
                <a:lnTo>
                  <a:pt x="3866" y="783520"/>
                </a:lnTo>
                <a:lnTo>
                  <a:pt x="22700" y="821216"/>
                </a:lnTo>
                <a:lnTo>
                  <a:pt x="68474" y="835054"/>
                </a:lnTo>
                <a:lnTo>
                  <a:pt x="127688" y="836977"/>
                </a:lnTo>
                <a:lnTo>
                  <a:pt x="6483347" y="836756"/>
                </a:lnTo>
                <a:lnTo>
                  <a:pt x="6534480" y="833108"/>
                </a:lnTo>
                <a:lnTo>
                  <a:pt x="6572177" y="814274"/>
                </a:lnTo>
                <a:lnTo>
                  <a:pt x="6586014" y="768500"/>
                </a:lnTo>
                <a:lnTo>
                  <a:pt x="6587931" y="709990"/>
                </a:lnTo>
                <a:lnTo>
                  <a:pt x="6587935" y="127015"/>
                </a:lnTo>
                <a:lnTo>
                  <a:pt x="6587717" y="104619"/>
                </a:lnTo>
                <a:lnTo>
                  <a:pt x="6584069" y="53485"/>
                </a:lnTo>
                <a:lnTo>
                  <a:pt x="6565235" y="15789"/>
                </a:lnTo>
                <a:lnTo>
                  <a:pt x="6519461" y="1951"/>
                </a:lnTo>
                <a:lnTo>
                  <a:pt x="152368" y="0"/>
                </a:lnTo>
                <a:close/>
              </a:path>
            </a:pathLst>
          </a:custGeom>
          <a:solidFill>
            <a:srgbClr val="00B9E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38831" y="2719599"/>
            <a:ext cx="6587935" cy="836977"/>
          </a:xfrm>
          <a:custGeom>
            <a:avLst/>
            <a:gdLst/>
            <a:ahLst/>
            <a:cxnLst/>
            <a:rect l="l" t="t" r="r" b="b"/>
            <a:pathLst>
              <a:path w="6587935" h="836977">
                <a:moveTo>
                  <a:pt x="152368" y="0"/>
                </a:moveTo>
                <a:lnTo>
                  <a:pt x="104587" y="249"/>
                </a:lnTo>
                <a:lnTo>
                  <a:pt x="53454" y="3897"/>
                </a:lnTo>
                <a:lnTo>
                  <a:pt x="15758" y="22731"/>
                </a:lnTo>
                <a:lnTo>
                  <a:pt x="1920" y="68505"/>
                </a:lnTo>
                <a:lnTo>
                  <a:pt x="3" y="127015"/>
                </a:lnTo>
                <a:lnTo>
                  <a:pt x="0" y="709990"/>
                </a:lnTo>
                <a:lnTo>
                  <a:pt x="218" y="732387"/>
                </a:lnTo>
                <a:lnTo>
                  <a:pt x="3866" y="783520"/>
                </a:lnTo>
                <a:lnTo>
                  <a:pt x="22700" y="821216"/>
                </a:lnTo>
                <a:lnTo>
                  <a:pt x="68474" y="835054"/>
                </a:lnTo>
                <a:lnTo>
                  <a:pt x="127688" y="836977"/>
                </a:lnTo>
                <a:lnTo>
                  <a:pt x="6483347" y="836756"/>
                </a:lnTo>
                <a:lnTo>
                  <a:pt x="6534480" y="833108"/>
                </a:lnTo>
                <a:lnTo>
                  <a:pt x="6572177" y="814274"/>
                </a:lnTo>
                <a:lnTo>
                  <a:pt x="6586014" y="768500"/>
                </a:lnTo>
                <a:lnTo>
                  <a:pt x="6587931" y="709990"/>
                </a:lnTo>
                <a:lnTo>
                  <a:pt x="6587935" y="127015"/>
                </a:lnTo>
                <a:lnTo>
                  <a:pt x="6587717" y="104619"/>
                </a:lnTo>
                <a:lnTo>
                  <a:pt x="6584069" y="53485"/>
                </a:lnTo>
                <a:lnTo>
                  <a:pt x="6565235" y="15789"/>
                </a:lnTo>
                <a:lnTo>
                  <a:pt x="6519461" y="1951"/>
                </a:lnTo>
                <a:lnTo>
                  <a:pt x="152368" y="0"/>
                </a:lnTo>
                <a:close/>
              </a:path>
            </a:pathLst>
          </a:custGeom>
          <a:solidFill>
            <a:srgbClr val="00B9E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38831" y="4858400"/>
            <a:ext cx="6587935" cy="836977"/>
          </a:xfrm>
          <a:custGeom>
            <a:avLst/>
            <a:gdLst/>
            <a:ahLst/>
            <a:cxnLst/>
            <a:rect l="l" t="t" r="r" b="b"/>
            <a:pathLst>
              <a:path w="6587935" h="836977">
                <a:moveTo>
                  <a:pt x="152368" y="0"/>
                </a:moveTo>
                <a:lnTo>
                  <a:pt x="104587" y="249"/>
                </a:lnTo>
                <a:lnTo>
                  <a:pt x="53454" y="3897"/>
                </a:lnTo>
                <a:lnTo>
                  <a:pt x="15758" y="22731"/>
                </a:lnTo>
                <a:lnTo>
                  <a:pt x="1920" y="68505"/>
                </a:lnTo>
                <a:lnTo>
                  <a:pt x="3" y="127015"/>
                </a:lnTo>
                <a:lnTo>
                  <a:pt x="0" y="709990"/>
                </a:lnTo>
                <a:lnTo>
                  <a:pt x="218" y="732387"/>
                </a:lnTo>
                <a:lnTo>
                  <a:pt x="3866" y="783520"/>
                </a:lnTo>
                <a:lnTo>
                  <a:pt x="22700" y="821216"/>
                </a:lnTo>
                <a:lnTo>
                  <a:pt x="68474" y="835054"/>
                </a:lnTo>
                <a:lnTo>
                  <a:pt x="127688" y="836977"/>
                </a:lnTo>
                <a:lnTo>
                  <a:pt x="6483347" y="836756"/>
                </a:lnTo>
                <a:lnTo>
                  <a:pt x="6534480" y="833108"/>
                </a:lnTo>
                <a:lnTo>
                  <a:pt x="6572177" y="814274"/>
                </a:lnTo>
                <a:lnTo>
                  <a:pt x="6586014" y="768500"/>
                </a:lnTo>
                <a:lnTo>
                  <a:pt x="6587931" y="709990"/>
                </a:lnTo>
                <a:lnTo>
                  <a:pt x="6587935" y="127015"/>
                </a:lnTo>
                <a:lnTo>
                  <a:pt x="6587717" y="104619"/>
                </a:lnTo>
                <a:lnTo>
                  <a:pt x="6584069" y="53485"/>
                </a:lnTo>
                <a:lnTo>
                  <a:pt x="6565235" y="15789"/>
                </a:lnTo>
                <a:lnTo>
                  <a:pt x="6519461" y="1951"/>
                </a:lnTo>
                <a:lnTo>
                  <a:pt x="152368" y="0"/>
                </a:lnTo>
                <a:close/>
              </a:path>
            </a:pathLst>
          </a:custGeom>
          <a:solidFill>
            <a:srgbClr val="00B9E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" y="5"/>
            <a:ext cx="1165402" cy="2374277"/>
          </a:xfrm>
          <a:custGeom>
            <a:avLst/>
            <a:gdLst/>
            <a:ahLst/>
            <a:cxnLst/>
            <a:rect l="l" t="t" r="r" b="b"/>
            <a:pathLst>
              <a:path w="1165402" h="2374277">
                <a:moveTo>
                  <a:pt x="0" y="0"/>
                </a:moveTo>
                <a:lnTo>
                  <a:pt x="467" y="115609"/>
                </a:lnTo>
                <a:lnTo>
                  <a:pt x="870" y="232198"/>
                </a:lnTo>
                <a:lnTo>
                  <a:pt x="1215" y="349659"/>
                </a:lnTo>
                <a:lnTo>
                  <a:pt x="1510" y="467882"/>
                </a:lnTo>
                <a:lnTo>
                  <a:pt x="1761" y="586759"/>
                </a:lnTo>
                <a:lnTo>
                  <a:pt x="1976" y="706180"/>
                </a:lnTo>
                <a:lnTo>
                  <a:pt x="2327" y="946221"/>
                </a:lnTo>
                <a:lnTo>
                  <a:pt x="2918" y="1428046"/>
                </a:lnTo>
                <a:lnTo>
                  <a:pt x="3274" y="1668088"/>
                </a:lnTo>
                <a:lnTo>
                  <a:pt x="3493" y="1787510"/>
                </a:lnTo>
                <a:lnTo>
                  <a:pt x="3748" y="1906388"/>
                </a:lnTo>
                <a:lnTo>
                  <a:pt x="4048" y="2024613"/>
                </a:lnTo>
                <a:lnTo>
                  <a:pt x="4398" y="2142075"/>
                </a:lnTo>
                <a:lnTo>
                  <a:pt x="4808" y="2258666"/>
                </a:lnTo>
                <a:lnTo>
                  <a:pt x="5283" y="2374277"/>
                </a:lnTo>
                <a:lnTo>
                  <a:pt x="1165402" y="939"/>
                </a:lnTo>
                <a:lnTo>
                  <a:pt x="0" y="0"/>
                </a:lnTo>
                <a:close/>
              </a:path>
            </a:pathLst>
          </a:custGeom>
          <a:solidFill>
            <a:srgbClr val="DD00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86272" y="3770167"/>
            <a:ext cx="3103327" cy="3087806"/>
          </a:xfrm>
          <a:custGeom>
            <a:avLst/>
            <a:gdLst/>
            <a:ahLst/>
            <a:cxnLst/>
            <a:rect l="l" t="t" r="r" b="b"/>
            <a:pathLst>
              <a:path w="3103327" h="3087806">
                <a:moveTo>
                  <a:pt x="3102559" y="0"/>
                </a:moveTo>
                <a:lnTo>
                  <a:pt x="2086584" y="2064562"/>
                </a:lnTo>
                <a:lnTo>
                  <a:pt x="0" y="3087497"/>
                </a:lnTo>
                <a:lnTo>
                  <a:pt x="3103327" y="3087171"/>
                </a:lnTo>
                <a:lnTo>
                  <a:pt x="3103327" y="1915067"/>
                </a:lnTo>
                <a:lnTo>
                  <a:pt x="3102559" y="0"/>
                </a:lnTo>
              </a:path>
            </a:pathLst>
          </a:custGeom>
          <a:solidFill>
            <a:srgbClr val="004F9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2709" y="492550"/>
            <a:ext cx="9820275" cy="797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5150" marR="6350" indent="-1823085">
              <a:lnSpc>
                <a:spcPts val="3110"/>
              </a:lnSpc>
              <a:tabLst>
                <a:tab pos="3573145" algn="l"/>
              </a:tabLst>
            </a:pP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Основны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е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требовани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я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к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проведени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ю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демонстрационного экзамен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а	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п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о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стандарта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м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15" dirty="0">
                <a:solidFill>
                  <a:srgbClr val="00549F"/>
                </a:solidFill>
                <a:latin typeface="Arial Narrow"/>
                <a:cs typeface="Arial Narrow"/>
              </a:rPr>
              <a:t>W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orldSkills</a:t>
            </a:r>
            <a:endParaRPr sz="31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40396" y="1977398"/>
            <a:ext cx="5429250" cy="562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200"/>
              </a:lnSpc>
            </a:pP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Контрольно-измерительны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е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материал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ы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с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учетом стандарто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в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10" dirty="0">
                <a:solidFill>
                  <a:srgbClr val="FFFFFF"/>
                </a:solidFill>
                <a:latin typeface="Arial Narrow"/>
                <a:cs typeface="Arial Narrow"/>
              </a:rPr>
              <a:t>W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orldSkill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(1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0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профессий)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40396" y="4116198"/>
            <a:ext cx="5217795" cy="562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200"/>
              </a:lnSpc>
            </a:pP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Организаци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я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и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проведени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е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демонстрационного экзамен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а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сертифицированны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м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экспертом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0396" y="2941418"/>
            <a:ext cx="4514215" cy="31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Использовани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е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систем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ы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оценивани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я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CIS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0396" y="4983184"/>
            <a:ext cx="5953760" cy="562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200"/>
              </a:lnSpc>
            </a:pP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Мест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а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проведени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я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ГИ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А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—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аккредитованны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е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площадки Союзо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м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«Ворлдскилл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с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Россия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»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(СЦК</a:t>
            </a:r>
            <a:r>
              <a:rPr sz="2000" b="1" dirty="0">
                <a:solidFill>
                  <a:srgbClr val="FFFFFF"/>
                </a:solidFill>
                <a:latin typeface="Arial Narrow"/>
                <a:cs typeface="Arial Narrow"/>
              </a:rPr>
              <a:t>,</a:t>
            </a:r>
            <a:r>
              <a:rPr sz="2000" b="1" spc="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FFFFFF"/>
                </a:solidFill>
                <a:latin typeface="Arial Narrow"/>
                <a:cs typeface="Arial Narrow"/>
              </a:rPr>
              <a:t>МЦК)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57626" y="1753759"/>
            <a:ext cx="454025" cy="3740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50" b="1" dirty="0">
                <a:solidFill>
                  <a:srgbClr val="939598"/>
                </a:solidFill>
                <a:latin typeface="Arial Narrow"/>
                <a:cs typeface="Arial Narrow"/>
              </a:rPr>
              <a:t>{</a:t>
            </a:r>
            <a:endParaRPr sz="10550">
              <a:latin typeface="Arial Narrow"/>
              <a:cs typeface="Arial Narrow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80"/>
              </a:spcBef>
            </a:pPr>
            <a:endParaRPr sz="1100"/>
          </a:p>
          <a:p>
            <a:pPr marL="12700">
              <a:lnSpc>
                <a:spcPts val="12605"/>
              </a:lnSpc>
            </a:pPr>
            <a:r>
              <a:rPr sz="10550" b="1" dirty="0">
                <a:solidFill>
                  <a:srgbClr val="939598"/>
                </a:solidFill>
                <a:latin typeface="Arial Narrow"/>
                <a:cs typeface="Arial Narrow"/>
              </a:rPr>
              <a:t>{</a:t>
            </a:r>
            <a:endParaRPr sz="1055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40405" y="2272358"/>
            <a:ext cx="1463040" cy="872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0585">
              <a:lnSpc>
                <a:spcPct val="100000"/>
              </a:lnSpc>
            </a:pPr>
            <a:r>
              <a:rPr sz="2000" b="1" spc="40" dirty="0">
                <a:solidFill>
                  <a:srgbClr val="005481"/>
                </a:solidFill>
                <a:latin typeface="Arial Narrow"/>
                <a:cs typeface="Arial Narrow"/>
              </a:rPr>
              <a:t>Союз</a:t>
            </a:r>
            <a:endParaRPr sz="2000">
              <a:latin typeface="Arial Narrow"/>
              <a:cs typeface="Arial Narrow"/>
            </a:endParaRPr>
          </a:p>
          <a:p>
            <a:pPr marL="12700">
              <a:lnSpc>
                <a:spcPts val="2200"/>
              </a:lnSpc>
            </a:pPr>
            <a:r>
              <a:rPr sz="2000" b="1" spc="40" dirty="0">
                <a:solidFill>
                  <a:srgbClr val="005481"/>
                </a:solidFill>
                <a:latin typeface="Arial Narrow"/>
                <a:cs typeface="Arial Narrow"/>
              </a:rPr>
              <a:t>«Ворлдскилс</a:t>
            </a:r>
            <a:endParaRPr sz="2000">
              <a:latin typeface="Arial Narrow"/>
              <a:cs typeface="Arial Narrow"/>
            </a:endParaRPr>
          </a:p>
          <a:p>
            <a:pPr marL="551180">
              <a:lnSpc>
                <a:spcPts val="2200"/>
              </a:lnSpc>
            </a:pPr>
            <a:r>
              <a:rPr sz="2000" b="1" spc="40" dirty="0">
                <a:solidFill>
                  <a:srgbClr val="005481"/>
                </a:solidFill>
                <a:latin typeface="Arial Narrow"/>
                <a:cs typeface="Arial Narrow"/>
              </a:rPr>
              <a:t>Россия»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3647" y="4733441"/>
            <a:ext cx="1319530" cy="31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40" dirty="0">
                <a:solidFill>
                  <a:srgbClr val="005481"/>
                </a:solidFill>
                <a:latin typeface="Arial Narrow"/>
                <a:cs typeface="Arial Narrow"/>
              </a:rPr>
              <a:t>Субъек</a:t>
            </a:r>
            <a:r>
              <a:rPr sz="2000" b="1" dirty="0">
                <a:solidFill>
                  <a:srgbClr val="005481"/>
                </a:solidFill>
                <a:latin typeface="Arial Narrow"/>
                <a:cs typeface="Arial Narrow"/>
              </a:rPr>
              <a:t>т</a:t>
            </a:r>
            <a:r>
              <a:rPr sz="2000" b="1" spc="80" dirty="0">
                <a:solidFill>
                  <a:srgbClr val="005481"/>
                </a:solidFill>
                <a:latin typeface="Arial Narrow"/>
                <a:cs typeface="Arial Narrow"/>
              </a:rPr>
              <a:t> </a:t>
            </a:r>
            <a:r>
              <a:rPr sz="2000" b="1" spc="40" dirty="0">
                <a:solidFill>
                  <a:srgbClr val="005481"/>
                </a:solidFill>
                <a:latin typeface="Arial Narrow"/>
                <a:cs typeface="Arial Narrow"/>
              </a:rPr>
              <a:t>РФ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353953" y="5994450"/>
            <a:ext cx="647694" cy="55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79577" y="6355857"/>
            <a:ext cx="1048250" cy="2187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29198" y="2004026"/>
            <a:ext cx="430009" cy="430009"/>
          </a:xfrm>
          <a:custGeom>
            <a:avLst/>
            <a:gdLst/>
            <a:ahLst/>
            <a:cxnLst/>
            <a:rect l="l" t="t" r="r" b="b"/>
            <a:pathLst>
              <a:path w="430009" h="430009">
                <a:moveTo>
                  <a:pt x="80632" y="0"/>
                </a:moveTo>
                <a:lnTo>
                  <a:pt x="43165" y="9024"/>
                </a:lnTo>
                <a:lnTo>
                  <a:pt x="12302" y="39420"/>
                </a:lnTo>
                <a:lnTo>
                  <a:pt x="0" y="349389"/>
                </a:lnTo>
                <a:lnTo>
                  <a:pt x="1003" y="362700"/>
                </a:lnTo>
                <a:lnTo>
                  <a:pt x="16050" y="397709"/>
                </a:lnTo>
                <a:lnTo>
                  <a:pt x="50511" y="423819"/>
                </a:lnTo>
                <a:lnTo>
                  <a:pt x="349376" y="430009"/>
                </a:lnTo>
                <a:lnTo>
                  <a:pt x="362685" y="429006"/>
                </a:lnTo>
                <a:lnTo>
                  <a:pt x="397695" y="413965"/>
                </a:lnTo>
                <a:lnTo>
                  <a:pt x="423817" y="379510"/>
                </a:lnTo>
                <a:lnTo>
                  <a:pt x="429681" y="333146"/>
                </a:lnTo>
                <a:lnTo>
                  <a:pt x="174320" y="333146"/>
                </a:lnTo>
                <a:lnTo>
                  <a:pt x="170116" y="331381"/>
                </a:lnTo>
                <a:lnTo>
                  <a:pt x="62801" y="224066"/>
                </a:lnTo>
                <a:lnTo>
                  <a:pt x="61036" y="219862"/>
                </a:lnTo>
                <a:lnTo>
                  <a:pt x="61036" y="210159"/>
                </a:lnTo>
                <a:lnTo>
                  <a:pt x="62801" y="205955"/>
                </a:lnTo>
                <a:lnTo>
                  <a:pt x="98450" y="170306"/>
                </a:lnTo>
                <a:lnTo>
                  <a:pt x="102654" y="168528"/>
                </a:lnTo>
                <a:lnTo>
                  <a:pt x="243560" y="168528"/>
                </a:lnTo>
                <a:lnTo>
                  <a:pt x="313448" y="98640"/>
                </a:lnTo>
                <a:lnTo>
                  <a:pt x="317652" y="96862"/>
                </a:lnTo>
                <a:lnTo>
                  <a:pt x="429988" y="96862"/>
                </a:lnTo>
                <a:lnTo>
                  <a:pt x="430009" y="80632"/>
                </a:lnTo>
                <a:lnTo>
                  <a:pt x="420984" y="43165"/>
                </a:lnTo>
                <a:lnTo>
                  <a:pt x="385230" y="8187"/>
                </a:lnTo>
                <a:lnTo>
                  <a:pt x="360838" y="737"/>
                </a:lnTo>
                <a:lnTo>
                  <a:pt x="80632" y="0"/>
                </a:lnTo>
                <a:close/>
              </a:path>
              <a:path w="430009" h="430009">
                <a:moveTo>
                  <a:pt x="429988" y="96862"/>
                </a:moveTo>
                <a:lnTo>
                  <a:pt x="327355" y="96862"/>
                </a:lnTo>
                <a:lnTo>
                  <a:pt x="331558" y="98640"/>
                </a:lnTo>
                <a:lnTo>
                  <a:pt x="367207" y="134289"/>
                </a:lnTo>
                <a:lnTo>
                  <a:pt x="368973" y="138493"/>
                </a:lnTo>
                <a:lnTo>
                  <a:pt x="368973" y="148196"/>
                </a:lnTo>
                <a:lnTo>
                  <a:pt x="367207" y="152399"/>
                </a:lnTo>
                <a:lnTo>
                  <a:pt x="188226" y="331381"/>
                </a:lnTo>
                <a:lnTo>
                  <a:pt x="184022" y="333146"/>
                </a:lnTo>
                <a:lnTo>
                  <a:pt x="429681" y="333146"/>
                </a:lnTo>
                <a:lnTo>
                  <a:pt x="429988" y="96862"/>
                </a:lnTo>
                <a:close/>
              </a:path>
              <a:path w="430009" h="430009">
                <a:moveTo>
                  <a:pt x="243560" y="168528"/>
                </a:moveTo>
                <a:lnTo>
                  <a:pt x="112356" y="168528"/>
                </a:lnTo>
                <a:lnTo>
                  <a:pt x="116560" y="170306"/>
                </a:lnTo>
                <a:lnTo>
                  <a:pt x="179171" y="232917"/>
                </a:lnTo>
                <a:lnTo>
                  <a:pt x="243560" y="168528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429198" y="4166932"/>
            <a:ext cx="430009" cy="430009"/>
          </a:xfrm>
          <a:custGeom>
            <a:avLst/>
            <a:gdLst/>
            <a:ahLst/>
            <a:cxnLst/>
            <a:rect l="l" t="t" r="r" b="b"/>
            <a:pathLst>
              <a:path w="430009" h="430009">
                <a:moveTo>
                  <a:pt x="80632" y="0"/>
                </a:moveTo>
                <a:lnTo>
                  <a:pt x="43165" y="9024"/>
                </a:lnTo>
                <a:lnTo>
                  <a:pt x="12299" y="39423"/>
                </a:lnTo>
                <a:lnTo>
                  <a:pt x="0" y="349376"/>
                </a:lnTo>
                <a:lnTo>
                  <a:pt x="1002" y="362685"/>
                </a:lnTo>
                <a:lnTo>
                  <a:pt x="16044" y="397695"/>
                </a:lnTo>
                <a:lnTo>
                  <a:pt x="50505" y="423815"/>
                </a:lnTo>
                <a:lnTo>
                  <a:pt x="349377" y="430009"/>
                </a:lnTo>
                <a:lnTo>
                  <a:pt x="362685" y="429006"/>
                </a:lnTo>
                <a:lnTo>
                  <a:pt x="397695" y="413965"/>
                </a:lnTo>
                <a:lnTo>
                  <a:pt x="423815" y="379503"/>
                </a:lnTo>
                <a:lnTo>
                  <a:pt x="429787" y="250837"/>
                </a:lnTo>
                <a:lnTo>
                  <a:pt x="84734" y="250837"/>
                </a:lnTo>
                <a:lnTo>
                  <a:pt x="80530" y="249059"/>
                </a:lnTo>
                <a:lnTo>
                  <a:pt x="73444" y="241973"/>
                </a:lnTo>
                <a:lnTo>
                  <a:pt x="71666" y="237769"/>
                </a:lnTo>
                <a:lnTo>
                  <a:pt x="71666" y="192239"/>
                </a:lnTo>
                <a:lnTo>
                  <a:pt x="73444" y="188036"/>
                </a:lnTo>
                <a:lnTo>
                  <a:pt x="80530" y="180949"/>
                </a:lnTo>
                <a:lnTo>
                  <a:pt x="84734" y="179171"/>
                </a:lnTo>
                <a:lnTo>
                  <a:pt x="429880" y="179171"/>
                </a:lnTo>
                <a:lnTo>
                  <a:pt x="430009" y="80619"/>
                </a:lnTo>
                <a:lnTo>
                  <a:pt x="420981" y="43158"/>
                </a:lnTo>
                <a:lnTo>
                  <a:pt x="385230" y="8187"/>
                </a:lnTo>
                <a:lnTo>
                  <a:pt x="360838" y="737"/>
                </a:lnTo>
                <a:lnTo>
                  <a:pt x="80632" y="0"/>
                </a:lnTo>
                <a:close/>
              </a:path>
              <a:path w="430009" h="430009">
                <a:moveTo>
                  <a:pt x="429880" y="179171"/>
                </a:moveTo>
                <a:lnTo>
                  <a:pt x="345274" y="179171"/>
                </a:lnTo>
                <a:lnTo>
                  <a:pt x="349478" y="180949"/>
                </a:lnTo>
                <a:lnTo>
                  <a:pt x="356565" y="188036"/>
                </a:lnTo>
                <a:lnTo>
                  <a:pt x="358343" y="192239"/>
                </a:lnTo>
                <a:lnTo>
                  <a:pt x="358343" y="237769"/>
                </a:lnTo>
                <a:lnTo>
                  <a:pt x="356565" y="241973"/>
                </a:lnTo>
                <a:lnTo>
                  <a:pt x="349478" y="249059"/>
                </a:lnTo>
                <a:lnTo>
                  <a:pt x="345274" y="250837"/>
                </a:lnTo>
                <a:lnTo>
                  <a:pt x="429787" y="250837"/>
                </a:lnTo>
                <a:lnTo>
                  <a:pt x="429880" y="179171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429198" y="2888824"/>
            <a:ext cx="430009" cy="430009"/>
          </a:xfrm>
          <a:custGeom>
            <a:avLst/>
            <a:gdLst/>
            <a:ahLst/>
            <a:cxnLst/>
            <a:rect l="l" t="t" r="r" b="b"/>
            <a:pathLst>
              <a:path w="430009" h="430009">
                <a:moveTo>
                  <a:pt x="80632" y="0"/>
                </a:moveTo>
                <a:lnTo>
                  <a:pt x="43165" y="9024"/>
                </a:lnTo>
                <a:lnTo>
                  <a:pt x="12302" y="39420"/>
                </a:lnTo>
                <a:lnTo>
                  <a:pt x="0" y="349389"/>
                </a:lnTo>
                <a:lnTo>
                  <a:pt x="1003" y="362700"/>
                </a:lnTo>
                <a:lnTo>
                  <a:pt x="16050" y="397709"/>
                </a:lnTo>
                <a:lnTo>
                  <a:pt x="50511" y="423819"/>
                </a:lnTo>
                <a:lnTo>
                  <a:pt x="349376" y="430009"/>
                </a:lnTo>
                <a:lnTo>
                  <a:pt x="362685" y="429006"/>
                </a:lnTo>
                <a:lnTo>
                  <a:pt x="397695" y="413965"/>
                </a:lnTo>
                <a:lnTo>
                  <a:pt x="423817" y="379510"/>
                </a:lnTo>
                <a:lnTo>
                  <a:pt x="429681" y="333146"/>
                </a:lnTo>
                <a:lnTo>
                  <a:pt x="174320" y="333146"/>
                </a:lnTo>
                <a:lnTo>
                  <a:pt x="170116" y="331381"/>
                </a:lnTo>
                <a:lnTo>
                  <a:pt x="62801" y="224066"/>
                </a:lnTo>
                <a:lnTo>
                  <a:pt x="61036" y="219862"/>
                </a:lnTo>
                <a:lnTo>
                  <a:pt x="61036" y="210159"/>
                </a:lnTo>
                <a:lnTo>
                  <a:pt x="62801" y="205955"/>
                </a:lnTo>
                <a:lnTo>
                  <a:pt x="98450" y="170307"/>
                </a:lnTo>
                <a:lnTo>
                  <a:pt x="102654" y="168529"/>
                </a:lnTo>
                <a:lnTo>
                  <a:pt x="243560" y="168529"/>
                </a:lnTo>
                <a:lnTo>
                  <a:pt x="313448" y="98640"/>
                </a:lnTo>
                <a:lnTo>
                  <a:pt x="317652" y="96862"/>
                </a:lnTo>
                <a:lnTo>
                  <a:pt x="429988" y="96862"/>
                </a:lnTo>
                <a:lnTo>
                  <a:pt x="430009" y="80632"/>
                </a:lnTo>
                <a:lnTo>
                  <a:pt x="420984" y="43165"/>
                </a:lnTo>
                <a:lnTo>
                  <a:pt x="385230" y="8187"/>
                </a:lnTo>
                <a:lnTo>
                  <a:pt x="360838" y="737"/>
                </a:lnTo>
                <a:lnTo>
                  <a:pt x="80632" y="0"/>
                </a:lnTo>
                <a:close/>
              </a:path>
              <a:path w="430009" h="430009">
                <a:moveTo>
                  <a:pt x="429988" y="96862"/>
                </a:moveTo>
                <a:lnTo>
                  <a:pt x="327355" y="96862"/>
                </a:lnTo>
                <a:lnTo>
                  <a:pt x="331558" y="98640"/>
                </a:lnTo>
                <a:lnTo>
                  <a:pt x="367207" y="134289"/>
                </a:lnTo>
                <a:lnTo>
                  <a:pt x="368973" y="138493"/>
                </a:lnTo>
                <a:lnTo>
                  <a:pt x="368973" y="148196"/>
                </a:lnTo>
                <a:lnTo>
                  <a:pt x="367207" y="152400"/>
                </a:lnTo>
                <a:lnTo>
                  <a:pt x="188226" y="331381"/>
                </a:lnTo>
                <a:lnTo>
                  <a:pt x="184022" y="333146"/>
                </a:lnTo>
                <a:lnTo>
                  <a:pt x="429681" y="333146"/>
                </a:lnTo>
                <a:lnTo>
                  <a:pt x="429988" y="96862"/>
                </a:lnTo>
                <a:close/>
              </a:path>
              <a:path w="430009" h="430009">
                <a:moveTo>
                  <a:pt x="243560" y="168529"/>
                </a:moveTo>
                <a:lnTo>
                  <a:pt x="112356" y="168529"/>
                </a:lnTo>
                <a:lnTo>
                  <a:pt x="116560" y="170307"/>
                </a:lnTo>
                <a:lnTo>
                  <a:pt x="179171" y="232918"/>
                </a:lnTo>
                <a:lnTo>
                  <a:pt x="243560" y="168529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429198" y="5051729"/>
            <a:ext cx="430009" cy="430009"/>
          </a:xfrm>
          <a:custGeom>
            <a:avLst/>
            <a:gdLst/>
            <a:ahLst/>
            <a:cxnLst/>
            <a:rect l="l" t="t" r="r" b="b"/>
            <a:pathLst>
              <a:path w="430009" h="430009">
                <a:moveTo>
                  <a:pt x="80632" y="0"/>
                </a:moveTo>
                <a:lnTo>
                  <a:pt x="43165" y="9024"/>
                </a:lnTo>
                <a:lnTo>
                  <a:pt x="12299" y="39423"/>
                </a:lnTo>
                <a:lnTo>
                  <a:pt x="0" y="349376"/>
                </a:lnTo>
                <a:lnTo>
                  <a:pt x="1002" y="362685"/>
                </a:lnTo>
                <a:lnTo>
                  <a:pt x="16044" y="397695"/>
                </a:lnTo>
                <a:lnTo>
                  <a:pt x="50505" y="423815"/>
                </a:lnTo>
                <a:lnTo>
                  <a:pt x="349377" y="430009"/>
                </a:lnTo>
                <a:lnTo>
                  <a:pt x="362685" y="429006"/>
                </a:lnTo>
                <a:lnTo>
                  <a:pt x="397695" y="413965"/>
                </a:lnTo>
                <a:lnTo>
                  <a:pt x="423815" y="379503"/>
                </a:lnTo>
                <a:lnTo>
                  <a:pt x="429787" y="250837"/>
                </a:lnTo>
                <a:lnTo>
                  <a:pt x="84734" y="250837"/>
                </a:lnTo>
                <a:lnTo>
                  <a:pt x="80530" y="249059"/>
                </a:lnTo>
                <a:lnTo>
                  <a:pt x="73444" y="241973"/>
                </a:lnTo>
                <a:lnTo>
                  <a:pt x="71666" y="237769"/>
                </a:lnTo>
                <a:lnTo>
                  <a:pt x="71666" y="192239"/>
                </a:lnTo>
                <a:lnTo>
                  <a:pt x="73444" y="188036"/>
                </a:lnTo>
                <a:lnTo>
                  <a:pt x="80530" y="180949"/>
                </a:lnTo>
                <a:lnTo>
                  <a:pt x="84734" y="179171"/>
                </a:lnTo>
                <a:lnTo>
                  <a:pt x="429880" y="179171"/>
                </a:lnTo>
                <a:lnTo>
                  <a:pt x="430009" y="80619"/>
                </a:lnTo>
                <a:lnTo>
                  <a:pt x="420981" y="43158"/>
                </a:lnTo>
                <a:lnTo>
                  <a:pt x="385230" y="8187"/>
                </a:lnTo>
                <a:lnTo>
                  <a:pt x="360838" y="737"/>
                </a:lnTo>
                <a:lnTo>
                  <a:pt x="80632" y="0"/>
                </a:lnTo>
                <a:close/>
              </a:path>
              <a:path w="430009" h="430009">
                <a:moveTo>
                  <a:pt x="429880" y="179171"/>
                </a:moveTo>
                <a:lnTo>
                  <a:pt x="345274" y="179171"/>
                </a:lnTo>
                <a:lnTo>
                  <a:pt x="349478" y="180949"/>
                </a:lnTo>
                <a:lnTo>
                  <a:pt x="356565" y="188036"/>
                </a:lnTo>
                <a:lnTo>
                  <a:pt x="358343" y="192239"/>
                </a:lnTo>
                <a:lnTo>
                  <a:pt x="358343" y="237769"/>
                </a:lnTo>
                <a:lnTo>
                  <a:pt x="356565" y="241973"/>
                </a:lnTo>
                <a:lnTo>
                  <a:pt x="349478" y="249059"/>
                </a:lnTo>
                <a:lnTo>
                  <a:pt x="345274" y="250837"/>
                </a:lnTo>
                <a:lnTo>
                  <a:pt x="429787" y="250837"/>
                </a:lnTo>
                <a:lnTo>
                  <a:pt x="429880" y="179171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53953" y="6068232"/>
            <a:ext cx="647694" cy="55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79577" y="6429639"/>
            <a:ext cx="1048250" cy="218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86962" y="331849"/>
            <a:ext cx="7872095" cy="797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8575" marR="6350" indent="-1286510">
              <a:lnSpc>
                <a:spcPts val="3110"/>
              </a:lnSpc>
            </a:pP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Списо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к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субъекто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в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РФ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,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в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которы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х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отсутствуют сертифицированны</a:t>
            </a:r>
            <a:r>
              <a:rPr sz="3100" b="1" dirty="0">
                <a:solidFill>
                  <a:srgbClr val="00549F"/>
                </a:solidFill>
                <a:latin typeface="Arial Narrow"/>
                <a:cs typeface="Arial Narrow"/>
              </a:rPr>
              <a:t>е</a:t>
            </a:r>
            <a:r>
              <a:rPr sz="3100" b="1" spc="125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3100" b="1" spc="60" dirty="0">
                <a:solidFill>
                  <a:srgbClr val="00549F"/>
                </a:solidFill>
                <a:latin typeface="Arial Narrow"/>
                <a:cs typeface="Arial Narrow"/>
              </a:rPr>
              <a:t>эксперты</a:t>
            </a:r>
            <a:endParaRPr sz="31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5710" y="1390171"/>
            <a:ext cx="3255645" cy="2223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2575" indent="-270510">
              <a:lnSpc>
                <a:spcPct val="100000"/>
              </a:lnSpc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Алтайски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край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му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рска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страханска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Бел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од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янска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Владимирска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Еврейска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мна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Забайкальски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край</a:t>
            </a:r>
            <a:endParaRPr sz="14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/>
              <a:tabLst>
                <a:tab pos="28257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аба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дино-Балканска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5710" y="3638372"/>
            <a:ext cx="3211830" cy="272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655" indent="-27559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алинингра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д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78130" indent="-266065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78130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у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ж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амча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край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ар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чае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о-Черк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лика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Киро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стр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ом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у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рска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Липецка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агаданска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урм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10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Ненецки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мны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уг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17108" y="1390171"/>
            <a:ext cx="2227580" cy="4970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655" indent="-27559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Нов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од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Орен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бу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Пен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з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енска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Пс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Адыгея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Алтай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Даг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стан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Ингуш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тия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алмыкия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ми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Крым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довия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ы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Хакасия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з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ара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30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ахалинска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2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енска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7108" y="1390171"/>
            <a:ext cx="3308985" cy="147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655" indent="-275590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10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ерска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10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у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льска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ласть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135" dirty="0">
                <a:solidFill>
                  <a:srgbClr val="00447C"/>
                </a:solidFill>
                <a:latin typeface="Arial"/>
                <a:cs typeface="Arial"/>
              </a:rPr>
              <a:t>У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д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мурт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лика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Чу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ашска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спу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б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лика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Чу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к</a:t>
            </a:r>
            <a:r>
              <a:rPr sz="1400" b="1" spc="-8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ски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мны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уг</a:t>
            </a:r>
            <a:endParaRPr sz="1400">
              <a:latin typeface="Arial"/>
              <a:cs typeface="Arial"/>
            </a:endParaRPr>
          </a:p>
          <a:p>
            <a:pPr marL="287655" indent="-275590">
              <a:lnSpc>
                <a:spcPct val="100000"/>
              </a:lnSpc>
              <a:spcBef>
                <a:spcPts val="285"/>
              </a:spcBef>
              <a:buClr>
                <a:srgbClr val="00447C"/>
              </a:buClr>
              <a:buFont typeface="Arial"/>
              <a:buAutoNum type="arabicPeriod" startAt="41"/>
              <a:tabLst>
                <a:tab pos="287655" algn="l"/>
              </a:tabLst>
            </a:pP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Я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л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о-Ненецки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вт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он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мны</a:t>
            </a:r>
            <a:r>
              <a:rPr sz="1400" b="1" dirty="0">
                <a:solidFill>
                  <a:srgbClr val="00447C"/>
                </a:solidFill>
                <a:latin typeface="Arial"/>
                <a:cs typeface="Arial"/>
              </a:rPr>
              <a:t>й</a:t>
            </a:r>
            <a:r>
              <a:rPr sz="1400" b="1" spc="-85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ок</a:t>
            </a:r>
            <a:r>
              <a:rPr sz="1400" b="1" spc="-6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400" b="1" spc="-45" dirty="0">
                <a:solidFill>
                  <a:srgbClr val="00447C"/>
                </a:solidFill>
                <a:latin typeface="Arial"/>
                <a:cs typeface="Arial"/>
              </a:rPr>
              <a:t>уг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2035" y="284419"/>
            <a:ext cx="9519920" cy="785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 marR="6350" indent="-24765">
              <a:lnSpc>
                <a:spcPts val="3110"/>
              </a:lnSpc>
            </a:pP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Списо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к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субъекто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в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РФ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,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которы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е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н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е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подал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и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заявк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и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н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а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аккредитацию Специализированны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х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центро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в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компетенци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й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н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а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бюджетно</a:t>
            </a:r>
            <a:r>
              <a:rPr sz="2600" b="1" dirty="0">
                <a:solidFill>
                  <a:srgbClr val="00549F"/>
                </a:solidFill>
                <a:latin typeface="Arial Narrow"/>
                <a:cs typeface="Arial Narrow"/>
              </a:rPr>
              <a:t>й</a:t>
            </a:r>
            <a:r>
              <a:rPr sz="2600" b="1" spc="100" dirty="0">
                <a:solidFill>
                  <a:srgbClr val="00549F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549F"/>
                </a:solidFill>
                <a:latin typeface="Arial Narrow"/>
                <a:cs typeface="Arial Narrow"/>
              </a:rPr>
              <a:t>основе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4020" indent="-401955">
              <a:lnSpc>
                <a:spcPct val="100000"/>
              </a:lnSpc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0" dirty="0"/>
              <a:t>А</a:t>
            </a:r>
            <a:r>
              <a:rPr spc="-55" dirty="0"/>
              <a:t>м</a:t>
            </a:r>
            <a:r>
              <a:rPr spc="-65" dirty="0"/>
              <a:t>у</a:t>
            </a:r>
            <a:r>
              <a:rPr spc="-40" dirty="0"/>
              <a:t>рска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0" dirty="0"/>
              <a:t>А</a:t>
            </a:r>
            <a:r>
              <a:rPr spc="-60" dirty="0"/>
              <a:t>р</a:t>
            </a:r>
            <a:r>
              <a:rPr spc="-35" dirty="0"/>
              <a:t>хан</a:t>
            </a:r>
            <a:r>
              <a:rPr spc="-50" dirty="0"/>
              <a:t>г</a:t>
            </a:r>
            <a:r>
              <a:rPr spc="-35" dirty="0"/>
              <a:t>ельска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0" dirty="0"/>
              <a:t>Б</a:t>
            </a:r>
            <a:r>
              <a:rPr spc="-60" dirty="0"/>
              <a:t>р</a:t>
            </a:r>
            <a:r>
              <a:rPr spc="-40" dirty="0"/>
              <a:t>янска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5" dirty="0"/>
              <a:t>Владимирска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15" dirty="0"/>
              <a:t>К</a:t>
            </a:r>
            <a:r>
              <a:rPr spc="-35" dirty="0"/>
              <a:t>аба</a:t>
            </a:r>
            <a:r>
              <a:rPr spc="-80" dirty="0"/>
              <a:t>р</a:t>
            </a:r>
            <a:r>
              <a:rPr spc="-35" dirty="0"/>
              <a:t>дино-Балканска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лика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5" dirty="0"/>
              <a:t>К</a:t>
            </a:r>
            <a:r>
              <a:rPr spc="-65" dirty="0"/>
              <a:t>е</a:t>
            </a:r>
            <a:r>
              <a:rPr spc="-35" dirty="0"/>
              <a:t>меро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5" dirty="0"/>
              <a:t>Красн</a:t>
            </a:r>
            <a:r>
              <a:rPr spc="-60" dirty="0"/>
              <a:t>о</a:t>
            </a:r>
            <a:r>
              <a:rPr spc="-35" dirty="0"/>
              <a:t>ярски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35" dirty="0"/>
              <a:t>край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35" dirty="0"/>
              <a:t>Липецка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14020" indent="-40195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14020" algn="l"/>
              </a:tabLst>
            </a:pPr>
            <a:r>
              <a:rPr spc="-10" dirty="0"/>
              <a:t>М</a:t>
            </a:r>
            <a:r>
              <a:rPr spc="-40" dirty="0"/>
              <a:t>а</a:t>
            </a:r>
            <a:r>
              <a:rPr spc="-50" dirty="0"/>
              <a:t>г</a:t>
            </a:r>
            <a:r>
              <a:rPr spc="-40" dirty="0"/>
              <a:t>аданска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20370" indent="-40830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20370" algn="l"/>
              </a:tabLst>
            </a:pPr>
            <a:r>
              <a:rPr spc="-35" dirty="0"/>
              <a:t>Ненецки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40" dirty="0"/>
              <a:t>а</a:t>
            </a:r>
            <a:r>
              <a:rPr spc="-60" dirty="0"/>
              <a:t>в</a:t>
            </a:r>
            <a:r>
              <a:rPr spc="-65" dirty="0"/>
              <a:t>т</a:t>
            </a:r>
            <a:r>
              <a:rPr spc="-35" dirty="0"/>
              <a:t>он</a:t>
            </a:r>
            <a:r>
              <a:rPr spc="-60" dirty="0"/>
              <a:t>о</a:t>
            </a:r>
            <a:r>
              <a:rPr spc="-30" dirty="0"/>
              <a:t>мны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40" dirty="0"/>
              <a:t>ок</a:t>
            </a:r>
            <a:r>
              <a:rPr spc="-60" dirty="0"/>
              <a:t>р</a:t>
            </a:r>
            <a:r>
              <a:rPr spc="-40" dirty="0"/>
              <a:t>уг</a:t>
            </a:r>
          </a:p>
          <a:p>
            <a:pPr marL="408305" indent="-396240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08305" algn="l"/>
              </a:tabLst>
            </a:pPr>
            <a:r>
              <a:rPr spc="-35" dirty="0"/>
              <a:t>Нов</a:t>
            </a:r>
            <a:r>
              <a:rPr spc="-70" dirty="0"/>
              <a:t>г</a:t>
            </a:r>
            <a:r>
              <a:rPr spc="-35" dirty="0"/>
              <a:t>ор</a:t>
            </a:r>
            <a:r>
              <a:rPr spc="-60" dirty="0"/>
              <a:t>од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20370" indent="-40830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20370" algn="l"/>
              </a:tabLst>
            </a:pPr>
            <a:r>
              <a:rPr spc="-35" dirty="0"/>
              <a:t>Но</a:t>
            </a:r>
            <a:r>
              <a:rPr spc="-60" dirty="0"/>
              <a:t>во</a:t>
            </a:r>
            <a:r>
              <a:rPr spc="-35" dirty="0"/>
              <a:t>сибирска</a:t>
            </a:r>
            <a:r>
              <a:rPr spc="20" dirty="0"/>
              <a:t>я</a:t>
            </a:r>
            <a:r>
              <a:rPr spc="-95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20370" indent="-40830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20370" algn="l"/>
              </a:tabLst>
            </a:pPr>
            <a:r>
              <a:rPr spc="-30" dirty="0"/>
              <a:t>О</a:t>
            </a:r>
            <a:r>
              <a:rPr spc="-80" dirty="0"/>
              <a:t>р</a:t>
            </a:r>
            <a:r>
              <a:rPr spc="-60" dirty="0"/>
              <a:t>л</a:t>
            </a:r>
            <a:r>
              <a:rPr spc="-35" dirty="0"/>
              <a:t>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20370" indent="-40830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20370" algn="l"/>
              </a:tabLst>
            </a:pPr>
            <a:r>
              <a:rPr spc="-35" dirty="0"/>
              <a:t>Пс</a:t>
            </a:r>
            <a:r>
              <a:rPr spc="-65" dirty="0"/>
              <a:t>к</a:t>
            </a:r>
            <a:r>
              <a:rPr spc="-35" dirty="0"/>
              <a:t>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420370" indent="-40830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/>
              <a:tabLst>
                <a:tab pos="420370" algn="l"/>
              </a:tabLst>
            </a:pP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</a:t>
            </a:r>
            <a:r>
              <a:rPr spc="15" dirty="0"/>
              <a:t>а</a:t>
            </a:r>
            <a:r>
              <a:rPr spc="-100" dirty="0"/>
              <a:t> </a:t>
            </a:r>
            <a:r>
              <a:rPr spc="-35" dirty="0"/>
              <a:t>Алтай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4490" indent="-352425">
              <a:lnSpc>
                <a:spcPct val="100000"/>
              </a:lnSpc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</a:t>
            </a:r>
            <a:r>
              <a:rPr spc="15" dirty="0"/>
              <a:t>а</a:t>
            </a:r>
            <a:r>
              <a:rPr spc="-100" dirty="0"/>
              <a:t> </a:t>
            </a:r>
            <a:r>
              <a:rPr spc="-35" dirty="0"/>
              <a:t>Баш</a:t>
            </a:r>
            <a:r>
              <a:rPr spc="-65" dirty="0"/>
              <a:t>к</a:t>
            </a:r>
            <a:r>
              <a:rPr spc="-80" dirty="0"/>
              <a:t>о</a:t>
            </a:r>
            <a:r>
              <a:rPr spc="-40" dirty="0"/>
              <a:t>тарстан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</a:t>
            </a:r>
            <a:r>
              <a:rPr spc="15" dirty="0"/>
              <a:t>а</a:t>
            </a:r>
            <a:r>
              <a:rPr spc="-100" dirty="0"/>
              <a:t> </a:t>
            </a:r>
            <a:r>
              <a:rPr spc="-55" dirty="0"/>
              <a:t>Б</a:t>
            </a:r>
            <a:r>
              <a:rPr spc="-65" dirty="0"/>
              <a:t>у</a:t>
            </a:r>
            <a:r>
              <a:rPr spc="-60" dirty="0"/>
              <a:t>р</a:t>
            </a:r>
            <a:r>
              <a:rPr spc="-40" dirty="0"/>
              <a:t>ятия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</a:t>
            </a:r>
            <a:r>
              <a:rPr spc="15" dirty="0"/>
              <a:t>а</a:t>
            </a:r>
            <a:r>
              <a:rPr spc="-100" dirty="0"/>
              <a:t> </a:t>
            </a:r>
            <a:r>
              <a:rPr spc="-15" dirty="0"/>
              <a:t>К</a:t>
            </a:r>
            <a:r>
              <a:rPr spc="-35" dirty="0"/>
              <a:t>алмыкия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</a:t>
            </a:r>
            <a:r>
              <a:rPr spc="15" dirty="0"/>
              <a:t>а</a:t>
            </a:r>
            <a:r>
              <a:rPr spc="-100" dirty="0"/>
              <a:t> </a:t>
            </a:r>
            <a:r>
              <a:rPr spc="-15" dirty="0"/>
              <a:t>К</a:t>
            </a:r>
            <a:r>
              <a:rPr spc="-35" dirty="0"/>
              <a:t>арелия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30" dirty="0"/>
              <a:t>С</a:t>
            </a:r>
            <a:r>
              <a:rPr spc="-60" dirty="0"/>
              <a:t>в</a:t>
            </a:r>
            <a:r>
              <a:rPr spc="-40" dirty="0"/>
              <a:t>е</a:t>
            </a:r>
            <a:r>
              <a:rPr spc="-80" dirty="0"/>
              <a:t>р</a:t>
            </a:r>
            <a:r>
              <a:rPr spc="-35" dirty="0"/>
              <a:t>д</a:t>
            </a:r>
            <a:r>
              <a:rPr spc="-60" dirty="0"/>
              <a:t>л</a:t>
            </a:r>
            <a:r>
              <a:rPr spc="-35" dirty="0"/>
              <a:t>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225" dirty="0"/>
              <a:t>г</a:t>
            </a:r>
            <a:r>
              <a:rPr spc="5" dirty="0"/>
              <a:t>.</a:t>
            </a:r>
            <a:r>
              <a:rPr spc="-100" dirty="0"/>
              <a:t> </a:t>
            </a:r>
            <a:r>
              <a:rPr spc="-35" dirty="0"/>
              <a:t>Се</a:t>
            </a:r>
            <a:r>
              <a:rPr spc="-60" dirty="0"/>
              <a:t>в</a:t>
            </a:r>
            <a:r>
              <a:rPr spc="-40" dirty="0"/>
              <a:t>ас</a:t>
            </a:r>
            <a:r>
              <a:rPr spc="-65" dirty="0"/>
              <a:t>т</a:t>
            </a:r>
            <a:r>
              <a:rPr spc="-35" dirty="0"/>
              <a:t>оп</a:t>
            </a:r>
            <a:r>
              <a:rPr spc="-80" dirty="0"/>
              <a:t>о</a:t>
            </a:r>
            <a:r>
              <a:rPr spc="-35" dirty="0"/>
              <a:t>ль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80" dirty="0"/>
              <a:t>Т</a:t>
            </a:r>
            <a:r>
              <a:rPr spc="-40" dirty="0"/>
              <a:t>а</a:t>
            </a:r>
            <a:r>
              <a:rPr spc="-55" dirty="0"/>
              <a:t>м</a:t>
            </a:r>
            <a:r>
              <a:rPr spc="-35" dirty="0"/>
              <a:t>бо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105" dirty="0"/>
              <a:t>Т</a:t>
            </a:r>
            <a:r>
              <a:rPr spc="-60" dirty="0"/>
              <a:t>в</a:t>
            </a:r>
            <a:r>
              <a:rPr spc="-40" dirty="0"/>
              <a:t>ерска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150" dirty="0"/>
              <a:t>У</a:t>
            </a:r>
            <a:r>
              <a:rPr spc="-35" dirty="0"/>
              <a:t>д</a:t>
            </a:r>
            <a:r>
              <a:rPr spc="-55" dirty="0"/>
              <a:t>м</a:t>
            </a:r>
            <a:r>
              <a:rPr spc="-65" dirty="0"/>
              <a:t>у</a:t>
            </a:r>
            <a:r>
              <a:rPr spc="-60" dirty="0"/>
              <a:t>р</a:t>
            </a:r>
            <a:r>
              <a:rPr spc="-65" dirty="0"/>
              <a:t>т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лика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30" dirty="0"/>
              <a:t>Я</a:t>
            </a:r>
            <a:r>
              <a:rPr spc="-55" dirty="0"/>
              <a:t>м</a:t>
            </a:r>
            <a:r>
              <a:rPr spc="-40" dirty="0"/>
              <a:t>а</a:t>
            </a:r>
            <a:r>
              <a:rPr spc="-60" dirty="0"/>
              <a:t>л</a:t>
            </a:r>
            <a:r>
              <a:rPr spc="-40" dirty="0"/>
              <a:t>о-Ненецки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40" dirty="0"/>
              <a:t>а</a:t>
            </a:r>
            <a:r>
              <a:rPr spc="-60" dirty="0"/>
              <a:t>в</a:t>
            </a:r>
            <a:r>
              <a:rPr spc="-65" dirty="0"/>
              <a:t>т</a:t>
            </a:r>
            <a:r>
              <a:rPr spc="-35" dirty="0"/>
              <a:t>он</a:t>
            </a:r>
            <a:r>
              <a:rPr spc="-60" dirty="0"/>
              <a:t>о</a:t>
            </a:r>
            <a:r>
              <a:rPr spc="-30" dirty="0"/>
              <a:t>мны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40" dirty="0"/>
              <a:t>ок</a:t>
            </a:r>
            <a:r>
              <a:rPr spc="-60" dirty="0"/>
              <a:t>р</a:t>
            </a:r>
            <a:r>
              <a:rPr spc="-40" dirty="0"/>
              <a:t>уг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35" dirty="0"/>
              <a:t>Ч</a:t>
            </a:r>
            <a:r>
              <a:rPr spc="-85" dirty="0"/>
              <a:t>е</a:t>
            </a:r>
            <a:r>
              <a:rPr spc="-40" dirty="0"/>
              <a:t>ченска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80" dirty="0"/>
              <a:t>Р</a:t>
            </a:r>
            <a:r>
              <a:rPr spc="-65" dirty="0"/>
              <a:t>е</a:t>
            </a:r>
            <a:r>
              <a:rPr spc="-35" dirty="0"/>
              <a:t>спу</a:t>
            </a:r>
            <a:r>
              <a:rPr spc="-80" dirty="0"/>
              <a:t>б</a:t>
            </a:r>
            <a:r>
              <a:rPr spc="-35" dirty="0"/>
              <a:t>лика</a:t>
            </a:r>
          </a:p>
          <a:p>
            <a:pPr marL="364490" indent="-352425">
              <a:lnSpc>
                <a:spcPct val="100000"/>
              </a:lnSpc>
              <a:spcBef>
                <a:spcPts val="414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150" dirty="0"/>
              <a:t>У</a:t>
            </a:r>
            <a:r>
              <a:rPr spc="-35" dirty="0"/>
              <a:t>льяно</a:t>
            </a:r>
            <a:r>
              <a:rPr spc="-80" dirty="0"/>
              <a:t>в</a:t>
            </a:r>
            <a:r>
              <a:rPr spc="-40" dirty="0"/>
              <a:t>ска</a:t>
            </a:r>
            <a:r>
              <a:rPr spc="20" dirty="0"/>
              <a:t>я</a:t>
            </a:r>
            <a:r>
              <a:rPr spc="-100" dirty="0"/>
              <a:t> </a:t>
            </a:r>
            <a:r>
              <a:rPr spc="-35" dirty="0"/>
              <a:t>о</a:t>
            </a:r>
            <a:r>
              <a:rPr spc="-80" dirty="0"/>
              <a:t>б</a:t>
            </a:r>
            <a:r>
              <a:rPr spc="-35" dirty="0"/>
              <a:t>ласть</a:t>
            </a:r>
          </a:p>
          <a:p>
            <a:pPr>
              <a:lnSpc>
                <a:spcPts val="700"/>
              </a:lnSpc>
              <a:spcBef>
                <a:spcPts val="32"/>
              </a:spcBef>
              <a:buClr>
                <a:srgbClr val="00447C"/>
              </a:buClr>
              <a:buFont typeface="Arial"/>
              <a:buAutoNum type="arabicPeriod" startAt="16"/>
            </a:pPr>
            <a:endParaRPr sz="700"/>
          </a:p>
          <a:p>
            <a:pPr marL="364490" marR="372110" indent="-352425">
              <a:lnSpc>
                <a:spcPts val="1789"/>
              </a:lnSpc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35" dirty="0"/>
              <a:t>Ханты-</a:t>
            </a:r>
            <a:r>
              <a:rPr spc="-10" dirty="0"/>
              <a:t>М</a:t>
            </a:r>
            <a:r>
              <a:rPr spc="-35" dirty="0"/>
              <a:t>ансийски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40" dirty="0"/>
              <a:t>а</a:t>
            </a:r>
            <a:r>
              <a:rPr spc="-60" dirty="0"/>
              <a:t>в</a:t>
            </a:r>
            <a:r>
              <a:rPr spc="-65" dirty="0"/>
              <a:t>т</a:t>
            </a:r>
            <a:r>
              <a:rPr spc="-35" dirty="0"/>
              <a:t>он</a:t>
            </a:r>
            <a:r>
              <a:rPr spc="-60" dirty="0"/>
              <a:t>о</a:t>
            </a:r>
            <a:r>
              <a:rPr spc="-35" dirty="0"/>
              <a:t>мный</a:t>
            </a:r>
            <a:r>
              <a:rPr spc="-40" dirty="0"/>
              <a:t> ок</a:t>
            </a:r>
            <a:r>
              <a:rPr spc="-60" dirty="0"/>
              <a:t>р</a:t>
            </a:r>
            <a:r>
              <a:rPr spc="-40" dirty="0"/>
              <a:t>уг</a:t>
            </a:r>
          </a:p>
          <a:p>
            <a:pPr marL="364490" indent="-352425">
              <a:lnSpc>
                <a:spcPct val="100000"/>
              </a:lnSpc>
              <a:spcBef>
                <a:spcPts val="405"/>
              </a:spcBef>
              <a:buClr>
                <a:srgbClr val="00447C"/>
              </a:buClr>
              <a:buFont typeface="Arial"/>
              <a:buAutoNum type="arabicPeriod" startAt="16"/>
              <a:tabLst>
                <a:tab pos="364490" algn="l"/>
              </a:tabLst>
            </a:pPr>
            <a:r>
              <a:rPr spc="-35" dirty="0"/>
              <a:t>Хабаро</a:t>
            </a:r>
            <a:r>
              <a:rPr spc="-80" dirty="0"/>
              <a:t>в</a:t>
            </a:r>
            <a:r>
              <a:rPr spc="-40" dirty="0"/>
              <a:t>ски</a:t>
            </a:r>
            <a:r>
              <a:rPr spc="20" dirty="0"/>
              <a:t>й</a:t>
            </a:r>
            <a:r>
              <a:rPr spc="-100" dirty="0"/>
              <a:t> </a:t>
            </a:r>
            <a:r>
              <a:rPr spc="-35" dirty="0"/>
              <a:t>край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53953" y="6068232"/>
            <a:ext cx="647694" cy="55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79577" y="6429639"/>
            <a:ext cx="1048250" cy="218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>
              <a:lnSpc>
                <a:spcPts val="4210"/>
              </a:lnSpc>
            </a:pPr>
            <a:r>
              <a:rPr spc="80" dirty="0"/>
              <a:t>Квалификационны</a:t>
            </a:r>
            <a:r>
              <a:rPr spc="15" dirty="0"/>
              <a:t>й</a:t>
            </a:r>
            <a:r>
              <a:rPr spc="150" dirty="0"/>
              <a:t> </a:t>
            </a:r>
            <a:r>
              <a:rPr spc="80" dirty="0"/>
              <a:t>сертифика</a:t>
            </a:r>
            <a:r>
              <a:rPr spc="10" dirty="0"/>
              <a:t>т</a:t>
            </a:r>
            <a:r>
              <a:rPr spc="150" dirty="0"/>
              <a:t> </a:t>
            </a:r>
            <a:r>
              <a:rPr spc="45" dirty="0"/>
              <a:t>W</a:t>
            </a:r>
            <a:r>
              <a:rPr spc="75" dirty="0"/>
              <a:t>orldSkill</a:t>
            </a:r>
            <a:r>
              <a:rPr spc="15" dirty="0"/>
              <a:t>s</a:t>
            </a:r>
            <a:r>
              <a:rPr spc="150" dirty="0"/>
              <a:t> </a:t>
            </a:r>
            <a:r>
              <a:rPr spc="80" dirty="0"/>
              <a:t>Russia</a:t>
            </a:r>
          </a:p>
        </p:txBody>
      </p:sp>
      <p:sp>
        <p:nvSpPr>
          <p:cNvPr id="5" name="object 5"/>
          <p:cNvSpPr/>
          <p:nvPr/>
        </p:nvSpPr>
        <p:spPr>
          <a:xfrm>
            <a:off x="1165402" y="1026931"/>
            <a:ext cx="1434728" cy="17957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813" y="4456776"/>
            <a:ext cx="1934324" cy="0"/>
          </a:xfrm>
          <a:custGeom>
            <a:avLst/>
            <a:gdLst/>
            <a:ahLst/>
            <a:cxnLst/>
            <a:rect l="l" t="t" r="r" b="b"/>
            <a:pathLst>
              <a:path w="1934324">
                <a:moveTo>
                  <a:pt x="0" y="0"/>
                </a:moveTo>
                <a:lnTo>
                  <a:pt x="1934324" y="0"/>
                </a:lnTo>
              </a:path>
            </a:pathLst>
          </a:custGeom>
          <a:ln w="23863">
            <a:solidFill>
              <a:srgbClr val="00447C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2113" y="2941296"/>
            <a:ext cx="2051685" cy="960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5"/>
              </a:lnSpc>
            </a:pPr>
            <a:r>
              <a:rPr sz="1750" b="1" spc="-35" dirty="0">
                <a:solidFill>
                  <a:srgbClr val="C41230"/>
                </a:solidFill>
                <a:latin typeface="Arial"/>
                <a:cs typeface="Arial"/>
              </a:rPr>
              <a:t>К</a:t>
            </a:r>
            <a:r>
              <a:rPr sz="1750" b="1" spc="-60" dirty="0">
                <a:solidFill>
                  <a:srgbClr val="C41230"/>
                </a:solidFill>
                <a:latin typeface="Arial"/>
                <a:cs typeface="Arial"/>
              </a:rPr>
              <a:t>о</a:t>
            </a:r>
            <a:r>
              <a:rPr sz="1750" b="1" spc="-35" dirty="0">
                <a:solidFill>
                  <a:srgbClr val="C41230"/>
                </a:solidFill>
                <a:latin typeface="Arial"/>
                <a:cs typeface="Arial"/>
              </a:rPr>
              <a:t>мп</a:t>
            </a:r>
            <a:r>
              <a:rPr sz="1750" b="1" spc="-65" dirty="0">
                <a:solidFill>
                  <a:srgbClr val="C41230"/>
                </a:solidFill>
                <a:latin typeface="Arial"/>
                <a:cs typeface="Arial"/>
              </a:rPr>
              <a:t>е</a:t>
            </a:r>
            <a:r>
              <a:rPr sz="1750" b="1" spc="-40" dirty="0">
                <a:solidFill>
                  <a:srgbClr val="C41230"/>
                </a:solidFill>
                <a:latin typeface="Arial"/>
                <a:cs typeface="Arial"/>
              </a:rPr>
              <a:t>тенция: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1789"/>
              </a:lnSpc>
            </a:pPr>
            <a:r>
              <a:rPr sz="1750" spc="-30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750" spc="-10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750" spc="-6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750" spc="-40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750" spc="-6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750" spc="-40" dirty="0">
                <a:solidFill>
                  <a:srgbClr val="00447C"/>
                </a:solidFill>
                <a:latin typeface="Arial"/>
                <a:cs typeface="Arial"/>
              </a:rPr>
              <a:t>ое</a:t>
            </a:r>
            <a:endParaRPr sz="1750">
              <a:latin typeface="Arial"/>
              <a:cs typeface="Arial"/>
            </a:endParaRPr>
          </a:p>
          <a:p>
            <a:pPr marL="12700" marR="6350">
              <a:lnSpc>
                <a:spcPts val="1789"/>
              </a:lnSpc>
              <a:spcBef>
                <a:spcPts val="10"/>
              </a:spcBef>
            </a:pPr>
            <a:r>
              <a:rPr sz="1750" spc="15" dirty="0">
                <a:solidFill>
                  <a:srgbClr val="00447C"/>
                </a:solidFill>
                <a:latin typeface="Arial"/>
                <a:cs typeface="Arial"/>
              </a:rPr>
              <a:t>и</a:t>
            </a:r>
            <a:r>
              <a:rPr sz="1750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spc="-40" dirty="0">
                <a:solidFill>
                  <a:srgbClr val="00447C"/>
                </a:solidFill>
                <a:latin typeface="Arial"/>
                <a:cs typeface="Arial"/>
              </a:rPr>
              <a:t>сис</a:t>
            </a:r>
            <a:r>
              <a:rPr sz="1750" spc="-6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750" spc="-40" dirty="0">
                <a:solidFill>
                  <a:srgbClr val="00447C"/>
                </a:solidFill>
                <a:latin typeface="Arial"/>
                <a:cs typeface="Arial"/>
              </a:rPr>
              <a:t>емное администриро</a:t>
            </a:r>
            <a:r>
              <a:rPr sz="1750" spc="-6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750" spc="-40" dirty="0">
                <a:solidFill>
                  <a:srgbClr val="00447C"/>
                </a:solidFill>
                <a:latin typeface="Arial"/>
                <a:cs typeface="Arial"/>
              </a:rPr>
              <a:t>ание</a:t>
            </a:r>
            <a:endParaRPr sz="1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2113" y="4210443"/>
            <a:ext cx="1953260" cy="278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b="1" spc="-30" dirty="0">
                <a:solidFill>
                  <a:srgbClr val="00447C"/>
                </a:solidFill>
                <a:latin typeface="Arial"/>
                <a:cs typeface="Arial"/>
                <a:hlinkClick r:id="rId5"/>
              </a:rPr>
              <a:t>ww</a:t>
            </a:r>
            <a:r>
              <a:rPr sz="1750" b="1" spc="-95" dirty="0">
                <a:solidFill>
                  <a:srgbClr val="00447C"/>
                </a:solidFill>
                <a:latin typeface="Arial"/>
                <a:cs typeface="Arial"/>
                <a:hlinkClick r:id="rId5"/>
              </a:rPr>
              <a:t>w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  <a:hlinkClick r:id="rId5"/>
              </a:rPr>
              <a:t>.worldskills.ru</a:t>
            </a:r>
            <a:endParaRPr sz="17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9665" y="850322"/>
            <a:ext cx="6045835" cy="142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15" algn="ctr">
              <a:lnSpc>
                <a:spcPct val="100000"/>
              </a:lnSpc>
            </a:pPr>
            <a:r>
              <a:rPr sz="2600" b="1" spc="50" dirty="0">
                <a:solidFill>
                  <a:srgbClr val="003D5E"/>
                </a:solidFill>
                <a:latin typeface="Arial Narrow"/>
                <a:cs typeface="Arial Narrow"/>
              </a:rPr>
              <a:t>Данны</a:t>
            </a:r>
            <a:r>
              <a:rPr sz="2600" b="1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2600" b="1" spc="10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3D5E"/>
                </a:solidFill>
                <a:latin typeface="Arial Narrow"/>
                <a:cs typeface="Arial Narrow"/>
              </a:rPr>
              <a:t>сертифика</a:t>
            </a:r>
            <a:r>
              <a:rPr sz="2600" b="1" dirty="0">
                <a:solidFill>
                  <a:srgbClr val="003D5E"/>
                </a:solidFill>
                <a:latin typeface="Arial Narrow"/>
                <a:cs typeface="Arial Narrow"/>
              </a:rPr>
              <a:t>т</a:t>
            </a:r>
            <a:r>
              <a:rPr sz="2600" b="1" spc="10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3D5E"/>
                </a:solidFill>
                <a:latin typeface="Arial Narrow"/>
                <a:cs typeface="Arial Narrow"/>
              </a:rPr>
              <a:t>удостоверяет</a:t>
            </a:r>
            <a:r>
              <a:rPr sz="2600" b="1" dirty="0">
                <a:solidFill>
                  <a:srgbClr val="003D5E"/>
                </a:solidFill>
                <a:latin typeface="Arial Narrow"/>
                <a:cs typeface="Arial Narrow"/>
              </a:rPr>
              <a:t>,</a:t>
            </a:r>
            <a:r>
              <a:rPr sz="2600" b="1" spc="10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2600" b="1" spc="50" dirty="0">
                <a:solidFill>
                  <a:srgbClr val="003D5E"/>
                </a:solidFill>
                <a:latin typeface="Arial Narrow"/>
                <a:cs typeface="Arial Narrow"/>
              </a:rPr>
              <a:t>что</a:t>
            </a:r>
            <a:endParaRPr sz="2600">
              <a:latin typeface="Arial Narrow"/>
              <a:cs typeface="Arial Narrow"/>
            </a:endParaRPr>
          </a:p>
          <a:p>
            <a:pPr>
              <a:lnSpc>
                <a:spcPts val="800"/>
              </a:lnSpc>
              <a:spcBef>
                <a:spcPts val="24"/>
              </a:spcBef>
            </a:pPr>
            <a:endParaRPr sz="800"/>
          </a:p>
          <a:p>
            <a:pPr marL="96520" algn="ctr">
              <a:lnSpc>
                <a:spcPct val="100000"/>
              </a:lnSpc>
            </a:pPr>
            <a:r>
              <a:rPr sz="1750" b="1" spc="-30" dirty="0">
                <a:solidFill>
                  <a:srgbClr val="C41230"/>
                </a:solidFill>
                <a:latin typeface="Arial"/>
                <a:cs typeface="Arial"/>
              </a:rPr>
              <a:t>МА</a:t>
            </a:r>
            <a:r>
              <a:rPr sz="1750" b="1" spc="-60" dirty="0">
                <a:solidFill>
                  <a:srgbClr val="C41230"/>
                </a:solidFill>
                <a:latin typeface="Arial"/>
                <a:cs typeface="Arial"/>
              </a:rPr>
              <a:t>Р</a:t>
            </a:r>
            <a:r>
              <a:rPr sz="1750" b="1" spc="-30" dirty="0">
                <a:solidFill>
                  <a:srgbClr val="C41230"/>
                </a:solidFill>
                <a:latin typeface="Arial"/>
                <a:cs typeface="Arial"/>
              </a:rPr>
              <a:t>ТЫНЦЕ</a:t>
            </a:r>
            <a:r>
              <a:rPr sz="1750" b="1" spc="25" dirty="0">
                <a:solidFill>
                  <a:srgbClr val="C41230"/>
                </a:solidFill>
                <a:latin typeface="Arial"/>
                <a:cs typeface="Arial"/>
              </a:rPr>
              <a:t>В</a:t>
            </a:r>
            <a:r>
              <a:rPr sz="1750" b="1" spc="-100" dirty="0">
                <a:solidFill>
                  <a:srgbClr val="C41230"/>
                </a:solidFill>
                <a:latin typeface="Arial"/>
                <a:cs typeface="Arial"/>
              </a:rPr>
              <a:t> </a:t>
            </a:r>
            <a:r>
              <a:rPr sz="1750" b="1" spc="-35" dirty="0">
                <a:solidFill>
                  <a:srgbClr val="C41230"/>
                </a:solidFill>
                <a:latin typeface="Arial"/>
                <a:cs typeface="Arial"/>
              </a:rPr>
              <a:t>ДМИТРИ</a:t>
            </a:r>
            <a:r>
              <a:rPr sz="1750" b="1" spc="25" dirty="0">
                <a:solidFill>
                  <a:srgbClr val="C41230"/>
                </a:solidFill>
                <a:latin typeface="Arial"/>
                <a:cs typeface="Arial"/>
              </a:rPr>
              <a:t>Й</a:t>
            </a:r>
            <a:r>
              <a:rPr sz="1750" b="1" spc="-100" dirty="0">
                <a:solidFill>
                  <a:srgbClr val="C41230"/>
                </a:solidFill>
                <a:latin typeface="Arial"/>
                <a:cs typeface="Arial"/>
              </a:rPr>
              <a:t> </a:t>
            </a:r>
            <a:r>
              <a:rPr sz="1750" b="1" spc="-30" dirty="0">
                <a:solidFill>
                  <a:srgbClr val="C41230"/>
                </a:solidFill>
                <a:latin typeface="Arial"/>
                <a:cs typeface="Arial"/>
              </a:rPr>
              <a:t>МИХАЙЛОВИЧ</a:t>
            </a:r>
            <a:endParaRPr sz="1750">
              <a:latin typeface="Arial"/>
              <a:cs typeface="Arial"/>
            </a:endParaRPr>
          </a:p>
          <a:p>
            <a:pPr marL="12700" marR="6350" indent="-56515" algn="ctr">
              <a:lnSpc>
                <a:spcPct val="119700"/>
              </a:lnSpc>
              <a:spcBef>
                <a:spcPts val="130"/>
              </a:spcBef>
              <a:tabLst>
                <a:tab pos="3108960" algn="l"/>
              </a:tabLst>
            </a:pPr>
            <a:r>
              <a:rPr sz="1750" b="1" spc="-110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ражданст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750" b="1" spc="10" dirty="0">
                <a:solidFill>
                  <a:srgbClr val="00447C"/>
                </a:solidFill>
                <a:latin typeface="Arial"/>
                <a:cs typeface="Arial"/>
              </a:rPr>
              <a:t>: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750" b="1" spc="25" dirty="0">
                <a:solidFill>
                  <a:srgbClr val="00447C"/>
                </a:solidFill>
                <a:latin typeface="Arial"/>
                <a:cs typeface="Arial"/>
              </a:rPr>
              <a:t>Ф</a:t>
            </a:r>
            <a:r>
              <a:rPr sz="1750" b="1" dirty="0">
                <a:solidFill>
                  <a:srgbClr val="00447C"/>
                </a:solidFill>
                <a:latin typeface="Arial"/>
                <a:cs typeface="Arial"/>
              </a:rPr>
              <a:t>	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Дат</a:t>
            </a:r>
            <a:r>
              <a:rPr sz="1750" b="1" spc="1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ждения</a:t>
            </a:r>
            <a:r>
              <a:rPr sz="1750" b="1" spc="10" dirty="0">
                <a:solidFill>
                  <a:srgbClr val="00447C"/>
                </a:solidFill>
                <a:latin typeface="Arial"/>
                <a:cs typeface="Arial"/>
              </a:rPr>
              <a:t>: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</a:rPr>
              <a:t>29.04.1995 Паспо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750" b="1" spc="10" dirty="0">
                <a:solidFill>
                  <a:srgbClr val="00447C"/>
                </a:solidFill>
                <a:latin typeface="Arial"/>
                <a:cs typeface="Arial"/>
              </a:rPr>
              <a:t>: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№444</a:t>
            </a:r>
            <a:r>
              <a:rPr sz="1750" b="1" spc="15" dirty="0">
                <a:solidFill>
                  <a:srgbClr val="00447C"/>
                </a:solidFill>
                <a:latin typeface="Arial"/>
                <a:cs typeface="Arial"/>
              </a:rPr>
              <a:t>4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</a:rPr>
              <a:t>99888</a:t>
            </a:r>
            <a:r>
              <a:rPr sz="1750" b="1" spc="15" dirty="0">
                <a:solidFill>
                  <a:srgbClr val="00447C"/>
                </a:solidFill>
                <a:latin typeface="Arial"/>
                <a:cs typeface="Arial"/>
              </a:rPr>
              <a:t>7</a:t>
            </a:r>
            <a:r>
              <a:rPr sz="1750" b="1" dirty="0">
                <a:solidFill>
                  <a:srgbClr val="00447C"/>
                </a:solidFill>
                <a:latin typeface="Arial"/>
                <a:cs typeface="Arial"/>
              </a:rPr>
              <a:t>	</a:t>
            </a:r>
            <a:r>
              <a:rPr sz="1750" b="1" spc="-5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30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750" b="1" spc="-65" dirty="0">
                <a:solidFill>
                  <a:srgbClr val="00447C"/>
                </a:solidFill>
                <a:latin typeface="Arial"/>
                <a:cs typeface="Arial"/>
              </a:rPr>
              <a:t>е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</a:rPr>
              <a:t>с</a:t>
            </a:r>
            <a:r>
              <a:rPr sz="1750" b="1" spc="-65" dirty="0">
                <a:solidFill>
                  <a:srgbClr val="00447C"/>
                </a:solidFill>
                <a:latin typeface="Arial"/>
                <a:cs typeface="Arial"/>
              </a:rPr>
              <a:t>т</a:t>
            </a:r>
            <a:r>
              <a:rPr sz="1750" b="1" spc="2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р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750" b="1" spc="-35" dirty="0">
                <a:solidFill>
                  <a:srgbClr val="00447C"/>
                </a:solidFill>
                <a:latin typeface="Arial"/>
                <a:cs typeface="Arial"/>
              </a:rPr>
              <a:t>ждения</a:t>
            </a:r>
            <a:r>
              <a:rPr sz="1750" b="1" spc="10" dirty="0">
                <a:solidFill>
                  <a:srgbClr val="00447C"/>
                </a:solidFill>
                <a:latin typeface="Arial"/>
                <a:cs typeface="Arial"/>
              </a:rPr>
              <a:t>: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225" dirty="0">
                <a:solidFill>
                  <a:srgbClr val="00447C"/>
                </a:solidFill>
                <a:latin typeface="Arial"/>
                <a:cs typeface="Arial"/>
              </a:rPr>
              <a:t>г</a:t>
            </a:r>
            <a:r>
              <a:rPr sz="1750" b="1" spc="5" dirty="0">
                <a:solidFill>
                  <a:srgbClr val="00447C"/>
                </a:solidFill>
                <a:latin typeface="Arial"/>
                <a:cs typeface="Arial"/>
              </a:rPr>
              <a:t>.</a:t>
            </a:r>
            <a:r>
              <a:rPr sz="1750" b="1" spc="-100" dirty="0">
                <a:solidFill>
                  <a:srgbClr val="00447C"/>
                </a:solidFill>
                <a:latin typeface="Arial"/>
                <a:cs typeface="Arial"/>
              </a:rPr>
              <a:t> </a:t>
            </a:r>
            <a:r>
              <a:rPr sz="1750" b="1" spc="-30" dirty="0">
                <a:solidFill>
                  <a:srgbClr val="00447C"/>
                </a:solidFill>
                <a:latin typeface="Arial"/>
                <a:cs typeface="Arial"/>
              </a:rPr>
              <a:t>М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о</a:t>
            </a:r>
            <a:r>
              <a:rPr sz="1750" b="1" spc="-40" dirty="0">
                <a:solidFill>
                  <a:srgbClr val="00447C"/>
                </a:solidFill>
                <a:latin typeface="Arial"/>
                <a:cs typeface="Arial"/>
              </a:rPr>
              <a:t>ск</a:t>
            </a:r>
            <a:r>
              <a:rPr sz="1750" b="1" spc="-60" dirty="0">
                <a:solidFill>
                  <a:srgbClr val="00447C"/>
                </a:solidFill>
                <a:latin typeface="Arial"/>
                <a:cs typeface="Arial"/>
              </a:rPr>
              <a:t>в</a:t>
            </a:r>
            <a:r>
              <a:rPr sz="1750" b="1" spc="15" dirty="0">
                <a:solidFill>
                  <a:srgbClr val="00447C"/>
                </a:solidFill>
                <a:latin typeface="Arial"/>
                <a:cs typeface="Arial"/>
              </a:rPr>
              <a:t>а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5773" y="2485590"/>
            <a:ext cx="5766435" cy="767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ts val="2210"/>
              </a:lnSpc>
            </a:pP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Подтверди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л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сво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и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профессиональны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навыки</a:t>
            </a:r>
            <a:endParaRPr sz="1850">
              <a:latin typeface="Arial Narrow"/>
              <a:cs typeface="Arial Narrow"/>
            </a:endParaRPr>
          </a:p>
          <a:p>
            <a:pPr marL="12700" marR="6350" indent="0" algn="ctr">
              <a:lnSpc>
                <a:spcPts val="1870"/>
              </a:lnSpc>
              <a:spcBef>
                <a:spcPts val="15"/>
              </a:spcBef>
            </a:pP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пр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и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выполнени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и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Демонстрационны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экзамен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а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в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рамках проведени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и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Государственно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итогово</a:t>
            </a:r>
            <a:r>
              <a:rPr sz="1850" b="1" spc="5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1850" b="1" spc="7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850" b="1" spc="40" dirty="0">
                <a:solidFill>
                  <a:srgbClr val="003D5E"/>
                </a:solidFill>
                <a:latin typeface="Arial Narrow"/>
                <a:cs typeface="Arial Narrow"/>
              </a:rPr>
              <a:t>аттестации»</a:t>
            </a:r>
            <a:endParaRPr sz="185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50938" y="3391813"/>
            <a:ext cx="2781300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000"/>
              </a:lnSpc>
            </a:pP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Дат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ы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проведени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я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экзамена: 12.08.201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5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-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15.08.2015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98626" y="3391813"/>
            <a:ext cx="2860040" cy="766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000"/>
              </a:lnSpc>
            </a:pP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Мест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о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проведени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я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экзамена: Anhemb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i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Park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,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г</a:t>
            </a:r>
            <a:r>
              <a:rPr sz="1800" b="1" dirty="0">
                <a:solidFill>
                  <a:srgbClr val="939598"/>
                </a:solidFill>
                <a:latin typeface="Arial Narrow"/>
                <a:cs typeface="Arial Narrow"/>
              </a:rPr>
              <a:t>.</a:t>
            </a:r>
            <a:r>
              <a:rPr sz="1800" b="1" spc="70" dirty="0">
                <a:solidFill>
                  <a:srgbClr val="939598"/>
                </a:solidFill>
                <a:latin typeface="Arial Narrow"/>
                <a:cs typeface="Arial Narrow"/>
              </a:rPr>
              <a:t> </a:t>
            </a:r>
            <a:r>
              <a:rPr sz="1800" b="1" spc="35" dirty="0">
                <a:solidFill>
                  <a:srgbClr val="939598"/>
                </a:solidFill>
                <a:latin typeface="Arial Narrow"/>
                <a:cs typeface="Arial Narrow"/>
              </a:rPr>
              <a:t>Сан-Паулу, Бразилия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52952" y="1985831"/>
            <a:ext cx="6153061" cy="0"/>
          </a:xfrm>
          <a:custGeom>
            <a:avLst/>
            <a:gdLst/>
            <a:ahLst/>
            <a:cxnLst/>
            <a:rect l="l" t="t" r="r" b="b"/>
            <a:pathLst>
              <a:path w="6153061">
                <a:moveTo>
                  <a:pt x="0" y="0"/>
                </a:moveTo>
                <a:lnTo>
                  <a:pt x="6153061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52952" y="2305908"/>
            <a:ext cx="6153061" cy="0"/>
          </a:xfrm>
          <a:custGeom>
            <a:avLst/>
            <a:gdLst/>
            <a:ahLst/>
            <a:cxnLst/>
            <a:rect l="l" t="t" r="r" b="b"/>
            <a:pathLst>
              <a:path w="6153061">
                <a:moveTo>
                  <a:pt x="0" y="0"/>
                </a:moveTo>
                <a:lnTo>
                  <a:pt x="6153061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52952" y="5906082"/>
            <a:ext cx="2123998" cy="0"/>
          </a:xfrm>
          <a:custGeom>
            <a:avLst/>
            <a:gdLst/>
            <a:ahLst/>
            <a:cxnLst/>
            <a:rect l="l" t="t" r="r" b="b"/>
            <a:pathLst>
              <a:path w="2123998">
                <a:moveTo>
                  <a:pt x="0" y="0"/>
                </a:moveTo>
                <a:lnTo>
                  <a:pt x="2123998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05684" y="5906082"/>
            <a:ext cx="2123998" cy="0"/>
          </a:xfrm>
          <a:custGeom>
            <a:avLst/>
            <a:gdLst/>
            <a:ahLst/>
            <a:cxnLst/>
            <a:rect l="l" t="t" r="r" b="b"/>
            <a:pathLst>
              <a:path w="2123998">
                <a:moveTo>
                  <a:pt x="0" y="0"/>
                </a:moveTo>
                <a:lnTo>
                  <a:pt x="2123998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52952" y="1650119"/>
            <a:ext cx="6153061" cy="0"/>
          </a:xfrm>
          <a:custGeom>
            <a:avLst/>
            <a:gdLst/>
            <a:ahLst/>
            <a:cxnLst/>
            <a:rect l="l" t="t" r="r" b="b"/>
            <a:pathLst>
              <a:path w="6153061">
                <a:moveTo>
                  <a:pt x="0" y="0"/>
                </a:moveTo>
                <a:lnTo>
                  <a:pt x="6153061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752896" y="4313604"/>
            <a:ext cx="6888480" cy="1138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0">
              <a:lnSpc>
                <a:spcPts val="1480"/>
              </a:lnSpc>
            </a:pP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К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в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алификационны</a:t>
            </a:r>
            <a:r>
              <a:rPr sz="1450" b="1" spc="15" dirty="0">
                <a:solidFill>
                  <a:srgbClr val="003D5E"/>
                </a:solidFill>
                <a:latin typeface="Arial"/>
                <a:cs typeface="Arial"/>
              </a:rPr>
              <a:t>е</a:t>
            </a:r>
            <a:r>
              <a:rPr sz="1450" b="1" spc="65" dirty="0">
                <a:solidFill>
                  <a:srgbClr val="003D5E"/>
                </a:solidFill>
                <a:latin typeface="Arial"/>
                <a:cs typeface="Arial"/>
              </a:rPr>
              <a:t> 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у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ровни</a:t>
            </a:r>
            <a:r>
              <a:rPr sz="1450" b="1" spc="5" dirty="0">
                <a:solidFill>
                  <a:srgbClr val="003D5E"/>
                </a:solidFill>
                <a:latin typeface="Arial"/>
                <a:cs typeface="Arial"/>
              </a:rPr>
              <a:t>,</a:t>
            </a:r>
            <a:r>
              <a:rPr sz="1450" b="1" spc="65" dirty="0">
                <a:solidFill>
                  <a:srgbClr val="003D5E"/>
                </a:solidFill>
                <a:latin typeface="Arial"/>
                <a:cs typeface="Arial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п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о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дт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в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е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р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жденны</a:t>
            </a:r>
            <a:r>
              <a:rPr sz="1450" b="1" spc="15" dirty="0">
                <a:solidFill>
                  <a:srgbClr val="003D5E"/>
                </a:solidFill>
                <a:latin typeface="Arial"/>
                <a:cs typeface="Arial"/>
              </a:rPr>
              <a:t>е</a:t>
            </a:r>
            <a:r>
              <a:rPr sz="1450" b="1" spc="65" dirty="0">
                <a:solidFill>
                  <a:srgbClr val="003D5E"/>
                </a:solidFill>
                <a:latin typeface="Arial"/>
                <a:cs typeface="Arial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кандида</a:t>
            </a:r>
            <a:r>
              <a:rPr sz="1450" b="1" spc="15" dirty="0">
                <a:solidFill>
                  <a:srgbClr val="003D5E"/>
                </a:solidFill>
                <a:latin typeface="Arial"/>
                <a:cs typeface="Arial"/>
              </a:rPr>
              <a:t>т</a:t>
            </a:r>
            <a:r>
              <a:rPr sz="1450" b="1" spc="25" dirty="0">
                <a:solidFill>
                  <a:srgbClr val="003D5E"/>
                </a:solidFill>
                <a:latin typeface="Arial"/>
                <a:cs typeface="Arial"/>
              </a:rPr>
              <a:t>о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м:</a:t>
            </a:r>
            <a:r>
              <a:rPr sz="1450" b="1" spc="30" dirty="0">
                <a:solidFill>
                  <a:srgbClr val="003D5E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Администрировани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серверны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х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платфор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м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н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а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баз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О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С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Linux</a:t>
            </a:r>
            <a:r>
              <a:rPr sz="1250" b="1" dirty="0">
                <a:solidFill>
                  <a:srgbClr val="003D5E"/>
                </a:solidFill>
                <a:latin typeface="Arial Narrow"/>
                <a:cs typeface="Arial Narrow"/>
              </a:rPr>
              <a:t>: </a:t>
            </a:r>
            <a:r>
              <a:rPr sz="1250" b="1" spc="-10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42,8%</a:t>
            </a:r>
            <a:r>
              <a:rPr sz="1450" b="1" spc="30" dirty="0">
                <a:solidFill>
                  <a:srgbClr val="003D5E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Администрировани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серверны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х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платфор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м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н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а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баз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О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С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20" dirty="0">
                <a:solidFill>
                  <a:srgbClr val="003D5E"/>
                </a:solidFill>
                <a:latin typeface="Arial Narrow"/>
                <a:cs typeface="Arial Narrow"/>
              </a:rPr>
              <a:t>W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indow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s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Serve</a:t>
            </a:r>
            <a:r>
              <a:rPr sz="1250" b="1" dirty="0">
                <a:solidFill>
                  <a:srgbClr val="003D5E"/>
                </a:solidFill>
                <a:latin typeface="Arial Narrow"/>
                <a:cs typeface="Arial Narrow"/>
              </a:rPr>
              <a:t>r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2012</a:t>
            </a:r>
            <a:r>
              <a:rPr sz="1250" b="1" dirty="0">
                <a:solidFill>
                  <a:srgbClr val="003D5E"/>
                </a:solidFill>
                <a:latin typeface="Arial Narrow"/>
                <a:cs typeface="Arial Narrow"/>
              </a:rPr>
              <a:t>:  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59,4%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470"/>
              </a:lnSpc>
            </a:pP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Администрировани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корпоративны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х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сетевы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х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инфраструкту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р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н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а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баз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технологи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Cisco</a:t>
            </a:r>
            <a:r>
              <a:rPr sz="1250" b="1" dirty="0">
                <a:solidFill>
                  <a:srgbClr val="003D5E"/>
                </a:solidFill>
                <a:latin typeface="Arial Narrow"/>
                <a:cs typeface="Arial Narrow"/>
              </a:rPr>
              <a:t>: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50,8%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480"/>
              </a:lnSpc>
            </a:pP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Поис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к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и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устранени</a:t>
            </a:r>
            <a:r>
              <a:rPr sz="1250" b="1" spc="5" dirty="0">
                <a:solidFill>
                  <a:srgbClr val="003D5E"/>
                </a:solidFill>
                <a:latin typeface="Arial Narrow"/>
                <a:cs typeface="Arial Narrow"/>
              </a:rPr>
              <a:t>е</a:t>
            </a:r>
            <a:r>
              <a:rPr sz="1250" b="1" spc="5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250" b="1" spc="30" dirty="0">
                <a:solidFill>
                  <a:srgbClr val="003D5E"/>
                </a:solidFill>
                <a:latin typeface="Arial Narrow"/>
                <a:cs typeface="Arial Narrow"/>
              </a:rPr>
              <a:t>неисправностей</a:t>
            </a:r>
            <a:r>
              <a:rPr sz="1250" b="1" dirty="0">
                <a:solidFill>
                  <a:srgbClr val="003D5E"/>
                </a:solidFill>
                <a:latin typeface="Arial Narrow"/>
                <a:cs typeface="Arial Narrow"/>
              </a:rPr>
              <a:t>: </a:t>
            </a:r>
            <a:r>
              <a:rPr sz="1250" b="1" spc="-105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450" b="1" spc="40" dirty="0">
                <a:solidFill>
                  <a:srgbClr val="003D5E"/>
                </a:solidFill>
                <a:latin typeface="Arial"/>
                <a:cs typeface="Arial"/>
              </a:rPr>
              <a:t>73,28%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485"/>
              </a:lnSpc>
            </a:pP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Общи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й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у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ро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в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ен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ь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со</a:t>
            </a:r>
            <a:r>
              <a:rPr sz="1250" b="1" spc="-5" dirty="0">
                <a:solidFill>
                  <a:srgbClr val="DD0023"/>
                </a:solidFill>
                <a:latin typeface="Arial"/>
                <a:cs typeface="Arial"/>
              </a:rPr>
              <a:t>о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т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вет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стви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я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м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е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ж</a:t>
            </a:r>
            <a:r>
              <a:rPr sz="1250" b="1" spc="45" dirty="0">
                <a:solidFill>
                  <a:srgbClr val="DD0023"/>
                </a:solidFill>
                <a:latin typeface="Arial"/>
                <a:cs typeface="Arial"/>
              </a:rPr>
              <a:t>д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унар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о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дн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ом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у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станда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р</a:t>
            </a:r>
            <a:r>
              <a:rPr sz="1250" b="1" spc="60" dirty="0">
                <a:solidFill>
                  <a:srgbClr val="DD0023"/>
                </a:solidFill>
                <a:latin typeface="Arial"/>
                <a:cs typeface="Arial"/>
              </a:rPr>
              <a:t>т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у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п</a:t>
            </a:r>
            <a:r>
              <a:rPr sz="1250" b="1" spc="5" dirty="0">
                <a:solidFill>
                  <a:srgbClr val="DD0023"/>
                </a:solidFill>
                <a:latin typeface="Arial"/>
                <a:cs typeface="Arial"/>
              </a:rPr>
              <a:t>о</a:t>
            </a:r>
            <a:r>
              <a:rPr sz="1250" b="1" spc="55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про</a:t>
            </a:r>
            <a:r>
              <a:rPr sz="1250" b="1" spc="15" dirty="0">
                <a:solidFill>
                  <a:srgbClr val="DD0023"/>
                </a:solidFill>
                <a:latin typeface="Arial"/>
                <a:cs typeface="Arial"/>
              </a:rPr>
              <a:t>ф</a:t>
            </a:r>
            <a:r>
              <a:rPr sz="1250" b="1" spc="10" dirty="0">
                <a:solidFill>
                  <a:srgbClr val="DD0023"/>
                </a:solidFill>
                <a:latin typeface="Arial"/>
                <a:cs typeface="Arial"/>
              </a:rPr>
              <a:t>е</a:t>
            </a:r>
            <a:r>
              <a:rPr sz="1250" b="1" spc="30" dirty="0">
                <a:solidFill>
                  <a:srgbClr val="DD0023"/>
                </a:solidFill>
                <a:latin typeface="Arial"/>
                <a:cs typeface="Arial"/>
              </a:rPr>
              <a:t>ссии</a:t>
            </a:r>
            <a:r>
              <a:rPr sz="1250" b="1" dirty="0">
                <a:solidFill>
                  <a:srgbClr val="DD0023"/>
                </a:solidFill>
                <a:latin typeface="Arial"/>
                <a:cs typeface="Arial"/>
              </a:rPr>
              <a:t>:</a:t>
            </a:r>
            <a:r>
              <a:rPr sz="1250" b="1" spc="110" dirty="0">
                <a:solidFill>
                  <a:srgbClr val="DD0023"/>
                </a:solidFill>
                <a:latin typeface="Arial"/>
                <a:cs typeface="Arial"/>
              </a:rPr>
              <a:t> </a:t>
            </a:r>
            <a:r>
              <a:rPr sz="1450" b="1" spc="40" dirty="0">
                <a:solidFill>
                  <a:srgbClr val="DD0023"/>
                </a:solidFill>
                <a:latin typeface="Arial"/>
                <a:cs typeface="Arial"/>
              </a:rPr>
              <a:t>56,57%</a:t>
            </a:r>
            <a:endParaRPr sz="14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85649" y="3471677"/>
            <a:ext cx="0" cy="459257"/>
          </a:xfrm>
          <a:custGeom>
            <a:avLst/>
            <a:gdLst/>
            <a:ahLst/>
            <a:cxnLst/>
            <a:rect l="l" t="t" r="r" b="b"/>
            <a:pathLst>
              <a:path h="459257">
                <a:moveTo>
                  <a:pt x="0" y="0"/>
                </a:moveTo>
                <a:lnTo>
                  <a:pt x="0" y="459257"/>
                </a:lnTo>
              </a:path>
            </a:pathLst>
          </a:custGeom>
          <a:ln w="12700">
            <a:solidFill>
              <a:srgbClr val="004F93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85649" y="34349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4F9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85649" y="39493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4F9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694036" y="5951799"/>
            <a:ext cx="1917700" cy="605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Главны</a:t>
            </a:r>
            <a:r>
              <a:rPr sz="1300" b="1" spc="10" dirty="0">
                <a:solidFill>
                  <a:srgbClr val="003D5E"/>
                </a:solidFill>
                <a:latin typeface="Arial Narrow"/>
                <a:cs typeface="Arial Narrow"/>
              </a:rPr>
              <a:t>й</a:t>
            </a:r>
            <a:r>
              <a:rPr sz="1300" b="1" spc="6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эксперт</a:t>
            </a:r>
            <a:endParaRPr sz="1300">
              <a:latin typeface="Arial Narrow"/>
              <a:cs typeface="Arial Narrow"/>
            </a:endParaRPr>
          </a:p>
          <a:p>
            <a:pPr marL="12700" marR="6350">
              <a:lnSpc>
                <a:spcPct val="100099"/>
              </a:lnSpc>
            </a:pP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Ивано</a:t>
            </a:r>
            <a:r>
              <a:rPr sz="1300" b="1" spc="10" dirty="0">
                <a:solidFill>
                  <a:srgbClr val="003D5E"/>
                </a:solidFill>
                <a:latin typeface="Arial Narrow"/>
                <a:cs typeface="Arial Narrow"/>
              </a:rPr>
              <a:t>в</a:t>
            </a:r>
            <a:r>
              <a:rPr sz="1300" b="1" spc="6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Викто</a:t>
            </a:r>
            <a:r>
              <a:rPr sz="1300" b="1" spc="10" dirty="0">
                <a:solidFill>
                  <a:srgbClr val="003D5E"/>
                </a:solidFill>
                <a:latin typeface="Arial Narrow"/>
                <a:cs typeface="Arial Narrow"/>
              </a:rPr>
              <a:t>р</a:t>
            </a:r>
            <a:r>
              <a:rPr sz="1300" b="1" spc="6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Иванович, сертифика</a:t>
            </a:r>
            <a:r>
              <a:rPr sz="1300" b="1" spc="10" dirty="0">
                <a:solidFill>
                  <a:srgbClr val="003D5E"/>
                </a:solidFill>
                <a:latin typeface="Arial Narrow"/>
                <a:cs typeface="Arial Narrow"/>
              </a:rPr>
              <a:t>т</a:t>
            </a:r>
            <a:r>
              <a:rPr sz="1300" b="1" spc="6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300" b="1" spc="40" dirty="0">
                <a:solidFill>
                  <a:srgbClr val="003D5E"/>
                </a:solidFill>
                <a:latin typeface="Arial Narrow"/>
                <a:cs typeface="Arial Narrow"/>
              </a:rPr>
              <a:t>WS</a:t>
            </a:r>
            <a:r>
              <a:rPr sz="1300" b="1" spc="15" dirty="0">
                <a:solidFill>
                  <a:srgbClr val="003D5E"/>
                </a:solidFill>
                <a:latin typeface="Arial Narrow"/>
                <a:cs typeface="Arial Narrow"/>
              </a:rPr>
              <a:t>R</a:t>
            </a:r>
            <a:r>
              <a:rPr sz="1300" b="1" spc="60" dirty="0">
                <a:solidFill>
                  <a:srgbClr val="003D5E"/>
                </a:solidFill>
                <a:latin typeface="Arial Narrow"/>
                <a:cs typeface="Arial Narrow"/>
              </a:rPr>
              <a:t> </a:t>
            </a: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#312/16</a:t>
            </a:r>
            <a:endParaRPr sz="13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26751" y="5951601"/>
            <a:ext cx="1059180" cy="407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99"/>
              </a:lnSpc>
            </a:pPr>
            <a:r>
              <a:rPr sz="1300" b="1" spc="35" dirty="0">
                <a:solidFill>
                  <a:srgbClr val="003D5E"/>
                </a:solidFill>
                <a:latin typeface="Arial Narrow"/>
                <a:cs typeface="Arial Narrow"/>
              </a:rPr>
              <a:t>Председатель комиссии</a:t>
            </a:r>
            <a:endParaRPr sz="13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4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Произвольный</PresentationFormat>
  <Paragraphs>149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FreeSet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Квалификационный сертификат WorldSkills Russia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2016-09-23T11:22:36Z</dcterms:created>
  <dcterms:modified xsi:type="dcterms:W3CDTF">2016-09-26T10:37:08Z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2016-09-23T00:00:00Z</vt:filetime>
  </property>
  <property fmtid="{D5CDD505-2E9C-101B-9397-08002B2CF9AE}" pid="3" name="LastSaved">
    <vt:filetime>2016-09-23T00:00:00Z</vt:filetime>
  </property>
</Properties>
</file>