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61" r:id="rId5"/>
    <p:sldId id="263" r:id="rId6"/>
    <p:sldId id="264" r:id="rId7"/>
    <p:sldId id="272" r:id="rId8"/>
    <p:sldId id="282" r:id="rId9"/>
    <p:sldId id="276" r:id="rId10"/>
    <p:sldId id="277" r:id="rId11"/>
    <p:sldId id="288" r:id="rId12"/>
    <p:sldId id="299" r:id="rId13"/>
    <p:sldId id="289" r:id="rId14"/>
    <p:sldId id="291" r:id="rId15"/>
    <p:sldId id="297" r:id="rId16"/>
    <p:sldId id="295" r:id="rId17"/>
    <p:sldId id="298" r:id="rId18"/>
    <p:sldId id="293" r:id="rId19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320956235270136E-2"/>
          <c:y val="0.13644563926909486"/>
          <c:w val="0.83935808752945984"/>
          <c:h val="0.8241624476316543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3.6399416458280591E-2"/>
                  <c:y val="-6.246649296804430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08.00.00 СТРОИТЕЛЬСТВО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201382451130213"/>
                  <c:y val="-7.4759233900867861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09.00.00 ИНФОРМАТИКА И ВЫЧИСЛИТЕЛЬНАЯ ТЕХНИКА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10.00.00 ИНФОРМАЦИОННАЯ </a:t>
                    </a:r>
                    <a:r>
                      <a:rPr lang="ru-RU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БЕЗОПАСНОСТЬ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1514399128694264E-2"/>
                  <c:y val="7.977989018010660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6589202169898893E-3"/>
                  <c:y val="0.1573278383529615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2504409002337681E-2"/>
                  <c:y val="4.7058502435895697E-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8.4581449055751531E-2"/>
                  <c:y val="-9.067809762924729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77075771180254"/>
                      <c:h val="0.11938842579938831"/>
                    </c:manualLayout>
                  </c15:layout>
                </c:ext>
              </c:extLst>
            </c:dLbl>
            <c:dLbl>
              <c:idx val="12"/>
              <c:layout>
                <c:manualLayout>
                  <c:x val="1.2849730357216893E-3"/>
                  <c:y val="-6.380127094165223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3.074278534138275E-2"/>
                  <c:y val="-2.743287071785005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Лист1!$A$1:$A$14</c:f>
              <c:strCache>
                <c:ptCount val="14"/>
                <c:pt idx="0">
                  <c:v>08.00.00 Строительство</c:v>
                </c:pt>
                <c:pt idx="1">
                  <c:v>09.00.00 Информатика и вычислительная техника</c:v>
                </c:pt>
                <c:pt idx="2">
                  <c:v>10.00.00 ИНФОРМАЦИОННАЯ БЕЗОПАСНОСТЬ</c:v>
                </c:pt>
                <c:pt idx="3">
                  <c:v>11.00.00 ЭЛЕКТРОНИКА, РАДИОТЕХНИКА И СИСТЕМЫ СВЯЗИ</c:v>
                </c:pt>
                <c:pt idx="4">
                  <c:v>12.00.00 ФОТОНИКА, ПРИБОРОСТРОЕНИЕ, ОПТИЧЕСКИЕ И БИОТЕХНИЧЕСКИЕ СИСТЕМЫ И ТЕХНОЛОГИИ</c:v>
                </c:pt>
                <c:pt idx="5">
                  <c:v>15.00.00 МАШИНОСТРОЕНИЕ</c:v>
                </c:pt>
                <c:pt idx="6">
                  <c:v>18.00.00 ХИМИЧЕСКИЕ ТЕХНОЛОГИИ </c:v>
                </c:pt>
                <c:pt idx="7">
                  <c:v>23.00.00 ТЕХНИКА И ТЕХНОЛОГИИ НАЗЕМНОГО ТРАНСПОРТА</c:v>
                </c:pt>
                <c:pt idx="8">
                  <c:v>24.00.00 АВИАЦИОННАЯ И РАКЕТНО-КОСМИЧЕСКАЯ ТЕХНИКА</c:v>
                </c:pt>
                <c:pt idx="9">
                  <c:v>27.00.00 УПРАВЛЕНИЕ В ТЕХНИЧЕСКИХ СИСТЕМАХ</c:v>
                </c:pt>
                <c:pt idx="10">
                  <c:v>29.00.00 ТЕХНОЛОГИИ ЛЕГКОЙ ПРОМЫШЛЕННОСТИ</c:v>
                </c:pt>
                <c:pt idx="11">
                  <c:v>35.00.00 СЕЛЬСКОЕ ХОЗЯЙСТВО И СЕЛЬСКОХОЗЯЙСТВЕННЫЕ НАУКИ</c:v>
                </c:pt>
                <c:pt idx="12">
                  <c:v>43.00.00 СЕРВИС И ТУРИЗМ</c:v>
                </c:pt>
                <c:pt idx="13">
                  <c:v>54.00.00.ИЗОБРАЗИТЕЛЬНЫЕ И ПРИКЛАДНЫЕ ВИДЫ ИСКУССТВ</c:v>
                </c:pt>
              </c:strCache>
            </c:strRef>
          </c:cat>
          <c:val>
            <c:numRef>
              <c:f>Лист1!$B$1:$B$14</c:f>
              <c:numCache>
                <c:formatCode>General</c:formatCode>
                <c:ptCount val="14"/>
                <c:pt idx="0">
                  <c:v>4</c:v>
                </c:pt>
                <c:pt idx="1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13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1</c:v>
                </c:pt>
                <c:pt idx="11">
                  <c:v>1</c:v>
                </c:pt>
                <c:pt idx="12">
                  <c:v>4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2A4F88-678A-42D7-98CC-A82C88718124}" type="doc">
      <dgm:prSet loTypeId="urn:microsoft.com/office/officeart/2009/3/layout/IncreasingArrows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1E2E14-FB31-41DC-92AD-41689ABF595C}">
      <dgm:prSet phldrT="[Текст]" phldr="1" custT="1"/>
      <dgm:spPr/>
      <dgm:t>
        <a:bodyPr/>
        <a:lstStyle/>
        <a:p>
          <a:endParaRPr lang="ru-RU" sz="1800" dirty="0"/>
        </a:p>
      </dgm:t>
    </dgm:pt>
    <dgm:pt modelId="{E378FB15-FE30-44DD-8720-CBBA134D9396}" type="parTrans" cxnId="{297EB51D-AC61-4B69-B7CE-E37BDBCD2E40}">
      <dgm:prSet/>
      <dgm:spPr/>
      <dgm:t>
        <a:bodyPr/>
        <a:lstStyle/>
        <a:p>
          <a:endParaRPr lang="ru-RU" sz="2000"/>
        </a:p>
      </dgm:t>
    </dgm:pt>
    <dgm:pt modelId="{CFB44736-83EF-41DC-934B-A36C1979C1C0}" type="sibTrans" cxnId="{297EB51D-AC61-4B69-B7CE-E37BDBCD2E40}">
      <dgm:prSet/>
      <dgm:spPr/>
      <dgm:t>
        <a:bodyPr/>
        <a:lstStyle/>
        <a:p>
          <a:endParaRPr lang="ru-RU" sz="2000"/>
        </a:p>
      </dgm:t>
    </dgm:pt>
    <dgm:pt modelId="{EFE405FB-6903-491B-AC49-16904D0C9A59}">
      <dgm:prSet phldrT="[Текст]" custT="1"/>
      <dgm:spPr/>
      <dgm:t>
        <a:bodyPr/>
        <a:lstStyle/>
        <a:p>
          <a:r>
            <a:rPr lang="ru-RU" sz="2000" dirty="0" smtClean="0"/>
            <a:t>Минтруд России</a:t>
          </a:r>
          <a:endParaRPr lang="ru-RU" sz="2000" dirty="0"/>
        </a:p>
      </dgm:t>
    </dgm:pt>
    <dgm:pt modelId="{CB3D090A-E3C6-4AF7-B2AE-67D0EBE15A81}" type="parTrans" cxnId="{D1D8BBE7-F74B-4F94-99A0-952588971549}">
      <dgm:prSet/>
      <dgm:spPr/>
      <dgm:t>
        <a:bodyPr/>
        <a:lstStyle/>
        <a:p>
          <a:endParaRPr lang="ru-RU" sz="2000"/>
        </a:p>
      </dgm:t>
    </dgm:pt>
    <dgm:pt modelId="{B4834C6E-D6D4-4973-98FD-F46BE5C0B77A}" type="sibTrans" cxnId="{D1D8BBE7-F74B-4F94-99A0-952588971549}">
      <dgm:prSet/>
      <dgm:spPr/>
      <dgm:t>
        <a:bodyPr/>
        <a:lstStyle/>
        <a:p>
          <a:endParaRPr lang="ru-RU" sz="2000"/>
        </a:p>
      </dgm:t>
    </dgm:pt>
    <dgm:pt modelId="{014B0AFE-F115-4D0D-A26D-B43E5AEDA437}">
      <dgm:prSet phldrT="[Текст]" phldr="1" custT="1"/>
      <dgm:spPr/>
      <dgm:t>
        <a:bodyPr/>
        <a:lstStyle/>
        <a:p>
          <a:endParaRPr lang="ru-RU" sz="1800" dirty="0"/>
        </a:p>
      </dgm:t>
    </dgm:pt>
    <dgm:pt modelId="{C21DDC97-28A8-4A07-81EF-B15D565F29D7}" type="parTrans" cxnId="{2ED6DBB6-B2DE-4F82-8D18-541C5CC61FD4}">
      <dgm:prSet/>
      <dgm:spPr/>
      <dgm:t>
        <a:bodyPr/>
        <a:lstStyle/>
        <a:p>
          <a:endParaRPr lang="ru-RU" sz="2000"/>
        </a:p>
      </dgm:t>
    </dgm:pt>
    <dgm:pt modelId="{8862BE74-6C7D-4EA8-95BD-CD111F65A0D9}" type="sibTrans" cxnId="{2ED6DBB6-B2DE-4F82-8D18-541C5CC61FD4}">
      <dgm:prSet/>
      <dgm:spPr/>
      <dgm:t>
        <a:bodyPr/>
        <a:lstStyle/>
        <a:p>
          <a:endParaRPr lang="ru-RU" sz="2000"/>
        </a:p>
      </dgm:t>
    </dgm:pt>
    <dgm:pt modelId="{A5D1016E-A859-49D6-B788-6DBA8CDE3148}">
      <dgm:prSet phldrT="[Текст]" custT="1"/>
      <dgm:spPr/>
      <dgm:t>
        <a:bodyPr/>
        <a:lstStyle/>
        <a:p>
          <a:r>
            <a:rPr lang="ru-RU" sz="1600" dirty="0" err="1" smtClean="0"/>
            <a:t>Минобрнауки</a:t>
          </a:r>
          <a:r>
            <a:rPr lang="ru-RU" sz="1600" dirty="0" smtClean="0"/>
            <a:t> России </a:t>
          </a:r>
          <a:endParaRPr lang="ru-RU" sz="1600" dirty="0"/>
        </a:p>
      </dgm:t>
    </dgm:pt>
    <dgm:pt modelId="{C3DEC54C-BE2B-400F-B2F4-21F708A08723}" type="parTrans" cxnId="{90041111-19FF-43BD-8611-5ED3A78A01D2}">
      <dgm:prSet/>
      <dgm:spPr/>
      <dgm:t>
        <a:bodyPr/>
        <a:lstStyle/>
        <a:p>
          <a:endParaRPr lang="ru-RU" sz="2000"/>
        </a:p>
      </dgm:t>
    </dgm:pt>
    <dgm:pt modelId="{DB4C22B5-0F74-4DE5-AA5C-5DCE30DC6ECF}" type="sibTrans" cxnId="{90041111-19FF-43BD-8611-5ED3A78A01D2}">
      <dgm:prSet/>
      <dgm:spPr/>
      <dgm:t>
        <a:bodyPr/>
        <a:lstStyle/>
        <a:p>
          <a:endParaRPr lang="ru-RU" sz="2000"/>
        </a:p>
      </dgm:t>
    </dgm:pt>
    <dgm:pt modelId="{E95F0CF7-CD71-484E-A9E3-75647BF32630}">
      <dgm:prSet phldrT="[Текст]" phldr="1" custT="1"/>
      <dgm:spPr/>
      <dgm:t>
        <a:bodyPr/>
        <a:lstStyle/>
        <a:p>
          <a:endParaRPr lang="ru-RU" sz="1800" dirty="0"/>
        </a:p>
      </dgm:t>
    </dgm:pt>
    <dgm:pt modelId="{164BD01E-3E11-4424-8DC3-C9DCD4CF2969}" type="parTrans" cxnId="{59E296E9-7BCE-42F0-8CDE-4CE70D5CA57D}">
      <dgm:prSet/>
      <dgm:spPr/>
      <dgm:t>
        <a:bodyPr/>
        <a:lstStyle/>
        <a:p>
          <a:endParaRPr lang="ru-RU" sz="2000"/>
        </a:p>
      </dgm:t>
    </dgm:pt>
    <dgm:pt modelId="{6030CEEE-564C-4A81-A58A-8554568349B3}" type="sibTrans" cxnId="{59E296E9-7BCE-42F0-8CDE-4CE70D5CA57D}">
      <dgm:prSet/>
      <dgm:spPr/>
      <dgm:t>
        <a:bodyPr/>
        <a:lstStyle/>
        <a:p>
          <a:endParaRPr lang="ru-RU" sz="2000"/>
        </a:p>
      </dgm:t>
    </dgm:pt>
    <dgm:pt modelId="{AB1FD24E-CC24-4801-8BA2-8F4715E545F5}">
      <dgm:prSet phldrT="[Текст]" custT="1"/>
      <dgm:spPr/>
      <dgm:t>
        <a:bodyPr/>
        <a:lstStyle/>
        <a:p>
          <a:r>
            <a:rPr lang="ru-RU" sz="2000" dirty="0" smtClean="0"/>
            <a:t>НСПК</a:t>
          </a:r>
          <a:endParaRPr lang="ru-RU" sz="2000" dirty="0"/>
        </a:p>
      </dgm:t>
    </dgm:pt>
    <dgm:pt modelId="{B7E47EC1-4E64-4D75-A7CD-AECDB1E9B5B7}" type="parTrans" cxnId="{29114D58-1653-4D65-86F5-6F3F807EE53B}">
      <dgm:prSet/>
      <dgm:spPr/>
      <dgm:t>
        <a:bodyPr/>
        <a:lstStyle/>
        <a:p>
          <a:endParaRPr lang="ru-RU" sz="2000"/>
        </a:p>
      </dgm:t>
    </dgm:pt>
    <dgm:pt modelId="{601B944A-73F6-4500-A82C-D1A11BFEC755}" type="sibTrans" cxnId="{29114D58-1653-4D65-86F5-6F3F807EE53B}">
      <dgm:prSet/>
      <dgm:spPr/>
      <dgm:t>
        <a:bodyPr/>
        <a:lstStyle/>
        <a:p>
          <a:endParaRPr lang="ru-RU" sz="2000"/>
        </a:p>
      </dgm:t>
    </dgm:pt>
    <dgm:pt modelId="{73D4CCB6-3A16-4ADB-B1BA-1C7573CE528E}">
      <dgm:prSet phldrT="[Текст]" custT="1"/>
      <dgm:spPr/>
      <dgm:t>
        <a:bodyPr/>
        <a:lstStyle/>
        <a:p>
          <a:endParaRPr lang="ru-RU" sz="1800" dirty="0"/>
        </a:p>
      </dgm:t>
    </dgm:pt>
    <dgm:pt modelId="{CA41EC38-613D-46D6-8AA0-4D6917566826}" type="parTrans" cxnId="{12E05073-945E-44B4-96FC-5DAAF5786525}">
      <dgm:prSet/>
      <dgm:spPr/>
      <dgm:t>
        <a:bodyPr/>
        <a:lstStyle/>
        <a:p>
          <a:endParaRPr lang="ru-RU" sz="2000"/>
        </a:p>
      </dgm:t>
    </dgm:pt>
    <dgm:pt modelId="{67A6F845-F385-43B6-8867-026486A89623}" type="sibTrans" cxnId="{12E05073-945E-44B4-96FC-5DAAF5786525}">
      <dgm:prSet/>
      <dgm:spPr/>
      <dgm:t>
        <a:bodyPr/>
        <a:lstStyle/>
        <a:p>
          <a:endParaRPr lang="ru-RU" sz="2000"/>
        </a:p>
      </dgm:t>
    </dgm:pt>
    <dgm:pt modelId="{954E8B9E-65E9-4981-A323-037990CBF2C5}" type="pres">
      <dgm:prSet presAssocID="{E62A4F88-678A-42D7-98CC-A82C88718124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386C767-530F-41EF-A970-70DCEAA0DE13}" type="pres">
      <dgm:prSet presAssocID="{421E2E14-FB31-41DC-92AD-41689ABF595C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F40543-872D-4681-8E4C-7347489C54FD}" type="pres">
      <dgm:prSet presAssocID="{421E2E14-FB31-41DC-92AD-41689ABF595C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769AAA-1754-463A-84F9-DA64798C0DD1}" type="pres">
      <dgm:prSet presAssocID="{014B0AFE-F115-4D0D-A26D-B43E5AEDA437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442EE9-D19B-4D8E-B2E3-976C657AA768}" type="pres">
      <dgm:prSet presAssocID="{014B0AFE-F115-4D0D-A26D-B43E5AEDA437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380F97-8A75-4D59-8444-A42B54BE63E8}" type="pres">
      <dgm:prSet presAssocID="{E95F0CF7-CD71-484E-A9E3-75647BF32630}" presName="parentText3" presStyleLbl="node1" presStyleIdx="2" presStyleCnt="4" custLinFactNeighborX="770" custLinFactNeighborY="-276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194BAE-4998-4E5A-BA83-3436D1FB2525}" type="pres">
      <dgm:prSet presAssocID="{73D4CCB6-3A16-4ADB-B1BA-1C7573CE528E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0023BF-E987-4466-8778-4178854E6EA0}" type="pres">
      <dgm:prSet presAssocID="{73D4CCB6-3A16-4ADB-B1BA-1C7573CE528E}" presName="childText4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034C30-F4FE-44F8-A9A7-A0AF356F901D}" type="presOf" srcId="{EFE405FB-6903-491B-AC49-16904D0C9A59}" destId="{C0F40543-872D-4681-8E4C-7347489C54FD}" srcOrd="0" destOrd="0" presId="urn:microsoft.com/office/officeart/2009/3/layout/IncreasingArrowsProcess"/>
    <dgm:cxn modelId="{59E296E9-7BCE-42F0-8CDE-4CE70D5CA57D}" srcId="{E62A4F88-678A-42D7-98CC-A82C88718124}" destId="{E95F0CF7-CD71-484E-A9E3-75647BF32630}" srcOrd="2" destOrd="0" parTransId="{164BD01E-3E11-4424-8DC3-C9DCD4CF2969}" sibTransId="{6030CEEE-564C-4A81-A58A-8554568349B3}"/>
    <dgm:cxn modelId="{86AD0380-B5D4-45E6-B3F3-98C3678F515D}" type="presOf" srcId="{AB1FD24E-CC24-4801-8BA2-8F4715E545F5}" destId="{390023BF-E987-4466-8778-4178854E6EA0}" srcOrd="0" destOrd="0" presId="urn:microsoft.com/office/officeart/2009/3/layout/IncreasingArrowsProcess"/>
    <dgm:cxn modelId="{12E05073-945E-44B4-96FC-5DAAF5786525}" srcId="{E62A4F88-678A-42D7-98CC-A82C88718124}" destId="{73D4CCB6-3A16-4ADB-B1BA-1C7573CE528E}" srcOrd="3" destOrd="0" parTransId="{CA41EC38-613D-46D6-8AA0-4D6917566826}" sibTransId="{67A6F845-F385-43B6-8867-026486A89623}"/>
    <dgm:cxn modelId="{8D371A73-E626-4AF9-8359-B88891DB33D0}" type="presOf" srcId="{A5D1016E-A859-49D6-B788-6DBA8CDE3148}" destId="{5B442EE9-D19B-4D8E-B2E3-976C657AA768}" srcOrd="0" destOrd="0" presId="urn:microsoft.com/office/officeart/2009/3/layout/IncreasingArrowsProcess"/>
    <dgm:cxn modelId="{297EB51D-AC61-4B69-B7CE-E37BDBCD2E40}" srcId="{E62A4F88-678A-42D7-98CC-A82C88718124}" destId="{421E2E14-FB31-41DC-92AD-41689ABF595C}" srcOrd="0" destOrd="0" parTransId="{E378FB15-FE30-44DD-8720-CBBA134D9396}" sibTransId="{CFB44736-83EF-41DC-934B-A36C1979C1C0}"/>
    <dgm:cxn modelId="{F2669199-1E7B-4954-A2B6-7ACD24B84CDC}" type="presOf" srcId="{014B0AFE-F115-4D0D-A26D-B43E5AEDA437}" destId="{B1769AAA-1754-463A-84F9-DA64798C0DD1}" srcOrd="0" destOrd="0" presId="urn:microsoft.com/office/officeart/2009/3/layout/IncreasingArrowsProcess"/>
    <dgm:cxn modelId="{AE27459E-C6A4-4B2A-9470-36A349FF868C}" type="presOf" srcId="{E95F0CF7-CD71-484E-A9E3-75647BF32630}" destId="{1C380F97-8A75-4D59-8444-A42B54BE63E8}" srcOrd="0" destOrd="0" presId="urn:microsoft.com/office/officeart/2009/3/layout/IncreasingArrowsProcess"/>
    <dgm:cxn modelId="{2ED6DBB6-B2DE-4F82-8D18-541C5CC61FD4}" srcId="{E62A4F88-678A-42D7-98CC-A82C88718124}" destId="{014B0AFE-F115-4D0D-A26D-B43E5AEDA437}" srcOrd="1" destOrd="0" parTransId="{C21DDC97-28A8-4A07-81EF-B15D565F29D7}" sibTransId="{8862BE74-6C7D-4EA8-95BD-CD111F65A0D9}"/>
    <dgm:cxn modelId="{CA2094AE-3729-4484-BEA7-2D963D265B07}" type="presOf" srcId="{421E2E14-FB31-41DC-92AD-41689ABF595C}" destId="{1386C767-530F-41EF-A970-70DCEAA0DE13}" srcOrd="0" destOrd="0" presId="urn:microsoft.com/office/officeart/2009/3/layout/IncreasingArrowsProcess"/>
    <dgm:cxn modelId="{F979D632-E10F-4DCA-92EA-0F931F32EE29}" type="presOf" srcId="{E62A4F88-678A-42D7-98CC-A82C88718124}" destId="{954E8B9E-65E9-4981-A323-037990CBF2C5}" srcOrd="0" destOrd="0" presId="urn:microsoft.com/office/officeart/2009/3/layout/IncreasingArrowsProcess"/>
    <dgm:cxn modelId="{29114D58-1653-4D65-86F5-6F3F807EE53B}" srcId="{73D4CCB6-3A16-4ADB-B1BA-1C7573CE528E}" destId="{AB1FD24E-CC24-4801-8BA2-8F4715E545F5}" srcOrd="0" destOrd="0" parTransId="{B7E47EC1-4E64-4D75-A7CD-AECDB1E9B5B7}" sibTransId="{601B944A-73F6-4500-A82C-D1A11BFEC755}"/>
    <dgm:cxn modelId="{8426B6AF-08E7-4397-B444-6F86FFD238C5}" type="presOf" srcId="{73D4CCB6-3A16-4ADB-B1BA-1C7573CE528E}" destId="{DC194BAE-4998-4E5A-BA83-3436D1FB2525}" srcOrd="0" destOrd="0" presId="urn:microsoft.com/office/officeart/2009/3/layout/IncreasingArrowsProcess"/>
    <dgm:cxn modelId="{90041111-19FF-43BD-8611-5ED3A78A01D2}" srcId="{014B0AFE-F115-4D0D-A26D-B43E5AEDA437}" destId="{A5D1016E-A859-49D6-B788-6DBA8CDE3148}" srcOrd="0" destOrd="0" parTransId="{C3DEC54C-BE2B-400F-B2F4-21F708A08723}" sibTransId="{DB4C22B5-0F74-4DE5-AA5C-5DCE30DC6ECF}"/>
    <dgm:cxn modelId="{D1D8BBE7-F74B-4F94-99A0-952588971549}" srcId="{421E2E14-FB31-41DC-92AD-41689ABF595C}" destId="{EFE405FB-6903-491B-AC49-16904D0C9A59}" srcOrd="0" destOrd="0" parTransId="{CB3D090A-E3C6-4AF7-B2AE-67D0EBE15A81}" sibTransId="{B4834C6E-D6D4-4973-98FD-F46BE5C0B77A}"/>
    <dgm:cxn modelId="{8669F3A6-6F38-4392-92A6-17DC53003BE4}" type="presParOf" srcId="{954E8B9E-65E9-4981-A323-037990CBF2C5}" destId="{1386C767-530F-41EF-A970-70DCEAA0DE13}" srcOrd="0" destOrd="0" presId="urn:microsoft.com/office/officeart/2009/3/layout/IncreasingArrowsProcess"/>
    <dgm:cxn modelId="{8EDEE13A-65F1-45E4-B66F-8D50E9B2613B}" type="presParOf" srcId="{954E8B9E-65E9-4981-A323-037990CBF2C5}" destId="{C0F40543-872D-4681-8E4C-7347489C54FD}" srcOrd="1" destOrd="0" presId="urn:microsoft.com/office/officeart/2009/3/layout/IncreasingArrowsProcess"/>
    <dgm:cxn modelId="{902CDFCC-7FF7-4D05-A0D1-1A1C20D59FF1}" type="presParOf" srcId="{954E8B9E-65E9-4981-A323-037990CBF2C5}" destId="{B1769AAA-1754-463A-84F9-DA64798C0DD1}" srcOrd="2" destOrd="0" presId="urn:microsoft.com/office/officeart/2009/3/layout/IncreasingArrowsProcess"/>
    <dgm:cxn modelId="{9F9DB2EC-3E61-4013-8B37-E310374F5A2D}" type="presParOf" srcId="{954E8B9E-65E9-4981-A323-037990CBF2C5}" destId="{5B442EE9-D19B-4D8E-B2E3-976C657AA768}" srcOrd="3" destOrd="0" presId="urn:microsoft.com/office/officeart/2009/3/layout/IncreasingArrowsProcess"/>
    <dgm:cxn modelId="{425DAED0-3290-46F0-B098-ABF81E6C4639}" type="presParOf" srcId="{954E8B9E-65E9-4981-A323-037990CBF2C5}" destId="{1C380F97-8A75-4D59-8444-A42B54BE63E8}" srcOrd="4" destOrd="0" presId="urn:microsoft.com/office/officeart/2009/3/layout/IncreasingArrowsProcess"/>
    <dgm:cxn modelId="{397E9109-C8B8-457B-B617-26CC65125ED6}" type="presParOf" srcId="{954E8B9E-65E9-4981-A323-037990CBF2C5}" destId="{DC194BAE-4998-4E5A-BA83-3436D1FB2525}" srcOrd="5" destOrd="0" presId="urn:microsoft.com/office/officeart/2009/3/layout/IncreasingArrowsProcess"/>
    <dgm:cxn modelId="{D4CF5FE4-C400-4074-AECA-29E98A643286}" type="presParOf" srcId="{954E8B9E-65E9-4981-A323-037990CBF2C5}" destId="{390023BF-E987-4466-8778-4178854E6EA0}" srcOrd="6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E11A55-595A-4002-979A-F128BB29D565}" type="doc">
      <dgm:prSet loTypeId="urn:microsoft.com/office/officeart/2005/8/layout/list1" loCatId="list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B13082D2-12FF-461B-B6A5-04FE681D3228}">
      <dgm:prSet phldrT="[Текст]" custT="1"/>
      <dgm:spPr/>
      <dgm:t>
        <a:bodyPr/>
        <a:lstStyle/>
        <a:p>
          <a:r>
            <a:rPr lang="ru-RU" sz="2000" b="1" dirty="0" smtClean="0"/>
            <a:t>Обновление видов деятельности и профессиональных компетенций с учетом требований ПС</a:t>
          </a:r>
          <a:endParaRPr lang="ru-RU" sz="2000" b="1" dirty="0"/>
        </a:p>
      </dgm:t>
    </dgm:pt>
    <dgm:pt modelId="{915F925B-C89E-401E-86F8-194BA012DD42}" type="parTrans" cxnId="{08D17081-1FF8-4A9C-BFA0-3B073E9F6BAE}">
      <dgm:prSet/>
      <dgm:spPr/>
      <dgm:t>
        <a:bodyPr/>
        <a:lstStyle/>
        <a:p>
          <a:endParaRPr lang="ru-RU" sz="1600" b="1"/>
        </a:p>
      </dgm:t>
    </dgm:pt>
    <dgm:pt modelId="{7296C1F7-2452-405A-B7DA-EB9B4552C5A6}" type="sibTrans" cxnId="{08D17081-1FF8-4A9C-BFA0-3B073E9F6BAE}">
      <dgm:prSet/>
      <dgm:spPr/>
      <dgm:t>
        <a:bodyPr/>
        <a:lstStyle/>
        <a:p>
          <a:endParaRPr lang="ru-RU" sz="1600" b="1"/>
        </a:p>
      </dgm:t>
    </dgm:pt>
    <dgm:pt modelId="{2CAA3715-BFB8-4292-B900-9B5483BEFC92}">
      <dgm:prSet phldrT="[Текст]" custT="1"/>
      <dgm:spPr/>
      <dgm:t>
        <a:bodyPr/>
        <a:lstStyle/>
        <a:p>
          <a:r>
            <a:rPr lang="ru-RU" sz="2000" b="1" dirty="0" smtClean="0"/>
            <a:t>Изменение номенклатуры и ориентации общих  компетенций</a:t>
          </a:r>
          <a:endParaRPr lang="ru-RU" sz="2000" b="1" dirty="0"/>
        </a:p>
      </dgm:t>
    </dgm:pt>
    <dgm:pt modelId="{91DAB3B0-CE69-4D34-9BCE-1239D5F28DBB}" type="parTrans" cxnId="{8DD7D3E3-0774-4763-9A0B-618148E17E79}">
      <dgm:prSet/>
      <dgm:spPr/>
      <dgm:t>
        <a:bodyPr/>
        <a:lstStyle/>
        <a:p>
          <a:endParaRPr lang="ru-RU" sz="1600" b="1"/>
        </a:p>
      </dgm:t>
    </dgm:pt>
    <dgm:pt modelId="{3C7B0E8C-E12A-4102-A5B1-78F1F895111E}" type="sibTrans" cxnId="{8DD7D3E3-0774-4763-9A0B-618148E17E79}">
      <dgm:prSet/>
      <dgm:spPr/>
      <dgm:t>
        <a:bodyPr/>
        <a:lstStyle/>
        <a:p>
          <a:endParaRPr lang="ru-RU" sz="1600" b="1"/>
        </a:p>
      </dgm:t>
    </dgm:pt>
    <dgm:pt modelId="{E458B189-E5D9-4A1D-BEC7-532C4791E4BB}">
      <dgm:prSet phldrT="[Текст]" custT="1"/>
      <dgm:spPr/>
      <dgm:t>
        <a:bodyPr/>
        <a:lstStyle/>
        <a:p>
          <a:r>
            <a:rPr lang="ru-RU" sz="2000" b="1" dirty="0" smtClean="0"/>
            <a:t>Изменение сроков обучения и требований к структуре образовательной программы</a:t>
          </a:r>
          <a:endParaRPr lang="ru-RU" sz="2000" b="1" dirty="0"/>
        </a:p>
      </dgm:t>
    </dgm:pt>
    <dgm:pt modelId="{563354E1-789F-41C8-839D-6043248017E3}" type="parTrans" cxnId="{DCF098AA-E423-4717-8580-CBB7015C4AC7}">
      <dgm:prSet/>
      <dgm:spPr/>
      <dgm:t>
        <a:bodyPr/>
        <a:lstStyle/>
        <a:p>
          <a:endParaRPr lang="ru-RU" sz="1600" b="1"/>
        </a:p>
      </dgm:t>
    </dgm:pt>
    <dgm:pt modelId="{BF903170-F74E-4897-9DC8-08DEBB9A30B5}" type="sibTrans" cxnId="{DCF098AA-E423-4717-8580-CBB7015C4AC7}">
      <dgm:prSet/>
      <dgm:spPr/>
      <dgm:t>
        <a:bodyPr/>
        <a:lstStyle/>
        <a:p>
          <a:endParaRPr lang="ru-RU" sz="1600" b="1"/>
        </a:p>
      </dgm:t>
    </dgm:pt>
    <dgm:pt modelId="{4952B145-6DBE-48DA-AECE-26E496EC2E9E}">
      <dgm:prSet phldrT="[Текст]" custT="1"/>
      <dgm:spPr/>
      <dgm:t>
        <a:bodyPr/>
        <a:lstStyle/>
        <a:p>
          <a:r>
            <a:rPr lang="ru-RU" sz="2000" b="1" dirty="0" smtClean="0"/>
            <a:t>Изменение условий реализации</a:t>
          </a:r>
          <a:endParaRPr lang="ru-RU" sz="2000" b="1" dirty="0"/>
        </a:p>
      </dgm:t>
    </dgm:pt>
    <dgm:pt modelId="{D7233E17-7FC6-41F2-97AA-B56ED06A3B39}" type="parTrans" cxnId="{D0E2CB5D-74D0-4CA6-B81B-A32CC9418CE3}">
      <dgm:prSet/>
      <dgm:spPr/>
      <dgm:t>
        <a:bodyPr/>
        <a:lstStyle/>
        <a:p>
          <a:endParaRPr lang="ru-RU" sz="1600" b="1"/>
        </a:p>
      </dgm:t>
    </dgm:pt>
    <dgm:pt modelId="{87F12C07-119F-4189-9F3A-59AE50BDA569}" type="sibTrans" cxnId="{D0E2CB5D-74D0-4CA6-B81B-A32CC9418CE3}">
      <dgm:prSet/>
      <dgm:spPr/>
      <dgm:t>
        <a:bodyPr/>
        <a:lstStyle/>
        <a:p>
          <a:endParaRPr lang="ru-RU" sz="1600" b="1"/>
        </a:p>
      </dgm:t>
    </dgm:pt>
    <dgm:pt modelId="{D3129027-1662-47DB-831E-E2053BDF15A7}">
      <dgm:prSet phldrT="[Текст]" custT="1"/>
      <dgm:spPr/>
      <dgm:t>
        <a:bodyPr/>
        <a:lstStyle/>
        <a:p>
          <a:r>
            <a:rPr lang="ru-RU" sz="2000" b="1" dirty="0" smtClean="0"/>
            <a:t>Согласование с действующими Советами по профессиональным квалификациям</a:t>
          </a:r>
          <a:endParaRPr lang="ru-RU" sz="2000" b="1" dirty="0"/>
        </a:p>
      </dgm:t>
    </dgm:pt>
    <dgm:pt modelId="{36D6B87D-9DEE-4F90-977E-C5BB6A23CEFE}" type="parTrans" cxnId="{8290FCF6-F6DB-4B8F-BF95-A68863211F4A}">
      <dgm:prSet/>
      <dgm:spPr/>
      <dgm:t>
        <a:bodyPr/>
        <a:lstStyle/>
        <a:p>
          <a:endParaRPr lang="ru-RU" sz="1600" b="1"/>
        </a:p>
      </dgm:t>
    </dgm:pt>
    <dgm:pt modelId="{5FBB3369-702D-42A0-B784-761CB705D069}" type="sibTrans" cxnId="{8290FCF6-F6DB-4B8F-BF95-A68863211F4A}">
      <dgm:prSet/>
      <dgm:spPr/>
      <dgm:t>
        <a:bodyPr/>
        <a:lstStyle/>
        <a:p>
          <a:endParaRPr lang="ru-RU" sz="1600" b="1"/>
        </a:p>
      </dgm:t>
    </dgm:pt>
    <dgm:pt modelId="{E8F305FB-8F0E-4821-8AC0-72EC8963E892}">
      <dgm:prSet phldrT="[Текст]" custT="1"/>
      <dgm:spPr/>
      <dgm:t>
        <a:bodyPr/>
        <a:lstStyle/>
        <a:p>
          <a:r>
            <a:rPr lang="ru-RU" sz="2000" b="1" dirty="0" smtClean="0"/>
            <a:t>Согласование с </a:t>
          </a:r>
          <a:r>
            <a:rPr lang="en-US" sz="2000" b="1" dirty="0" smtClean="0"/>
            <a:t>WS</a:t>
          </a:r>
          <a:endParaRPr lang="ru-RU" sz="2000" b="1" dirty="0"/>
        </a:p>
      </dgm:t>
    </dgm:pt>
    <dgm:pt modelId="{43269094-D565-4698-84E6-2CEF961EC246}" type="parTrans" cxnId="{3E854205-AD23-4736-9991-FC7626D798A5}">
      <dgm:prSet/>
      <dgm:spPr/>
      <dgm:t>
        <a:bodyPr/>
        <a:lstStyle/>
        <a:p>
          <a:endParaRPr lang="ru-RU" sz="1600" b="1"/>
        </a:p>
      </dgm:t>
    </dgm:pt>
    <dgm:pt modelId="{96948F07-CCA8-4A03-94B8-84EBA833BE48}" type="sibTrans" cxnId="{3E854205-AD23-4736-9991-FC7626D798A5}">
      <dgm:prSet/>
      <dgm:spPr/>
      <dgm:t>
        <a:bodyPr/>
        <a:lstStyle/>
        <a:p>
          <a:endParaRPr lang="ru-RU" sz="1600" b="1"/>
        </a:p>
      </dgm:t>
    </dgm:pt>
    <dgm:pt modelId="{76478949-59AD-4F14-AB9C-5C0528B70EC8}" type="pres">
      <dgm:prSet presAssocID="{90E11A55-595A-4002-979A-F128BB29D5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87E368-4862-4599-98ED-8BF35331A289}" type="pres">
      <dgm:prSet presAssocID="{B13082D2-12FF-461B-B6A5-04FE681D3228}" presName="parentLin" presStyleCnt="0"/>
      <dgm:spPr/>
      <dgm:t>
        <a:bodyPr/>
        <a:lstStyle/>
        <a:p>
          <a:endParaRPr lang="ru-RU"/>
        </a:p>
      </dgm:t>
    </dgm:pt>
    <dgm:pt modelId="{3A59BAA9-39D6-47DF-90E9-456B770C18DC}" type="pres">
      <dgm:prSet presAssocID="{B13082D2-12FF-461B-B6A5-04FE681D3228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C5660EAE-2217-4E91-9EF7-5325076AB582}" type="pres">
      <dgm:prSet presAssocID="{B13082D2-12FF-461B-B6A5-04FE681D3228}" presName="parentText" presStyleLbl="node1" presStyleIdx="0" presStyleCnt="6" custScaleX="1333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30A7EB-5D31-46EA-B474-26940FFEA05A}" type="pres">
      <dgm:prSet presAssocID="{B13082D2-12FF-461B-B6A5-04FE681D3228}" presName="negativeSpace" presStyleCnt="0"/>
      <dgm:spPr/>
      <dgm:t>
        <a:bodyPr/>
        <a:lstStyle/>
        <a:p>
          <a:endParaRPr lang="ru-RU"/>
        </a:p>
      </dgm:t>
    </dgm:pt>
    <dgm:pt modelId="{7E961467-4E96-4387-81CD-2348DA1E2ACA}" type="pres">
      <dgm:prSet presAssocID="{B13082D2-12FF-461B-B6A5-04FE681D3228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1A33AF-CD30-4B21-8FC2-326858A350CE}" type="pres">
      <dgm:prSet presAssocID="{7296C1F7-2452-405A-B7DA-EB9B4552C5A6}" presName="spaceBetweenRectangles" presStyleCnt="0"/>
      <dgm:spPr/>
      <dgm:t>
        <a:bodyPr/>
        <a:lstStyle/>
        <a:p>
          <a:endParaRPr lang="ru-RU"/>
        </a:p>
      </dgm:t>
    </dgm:pt>
    <dgm:pt modelId="{167F4F52-C1A3-4C27-9EC0-3B494AFFE198}" type="pres">
      <dgm:prSet presAssocID="{2CAA3715-BFB8-4292-B900-9B5483BEFC92}" presName="parentLin" presStyleCnt="0"/>
      <dgm:spPr/>
      <dgm:t>
        <a:bodyPr/>
        <a:lstStyle/>
        <a:p>
          <a:endParaRPr lang="ru-RU"/>
        </a:p>
      </dgm:t>
    </dgm:pt>
    <dgm:pt modelId="{EC8D0728-5E3E-42F6-A238-C50D9F775285}" type="pres">
      <dgm:prSet presAssocID="{2CAA3715-BFB8-4292-B900-9B5483BEFC92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832EB02-40B3-4254-AEFD-FBF73F7C3CAA}" type="pres">
      <dgm:prSet presAssocID="{2CAA3715-BFB8-4292-B900-9B5483BEFC92}" presName="parentText" presStyleLbl="node1" presStyleIdx="1" presStyleCnt="6" custScaleX="1331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57B70C-BD96-4F60-ADC3-69B024BCBE61}" type="pres">
      <dgm:prSet presAssocID="{2CAA3715-BFB8-4292-B900-9B5483BEFC92}" presName="negativeSpace" presStyleCnt="0"/>
      <dgm:spPr/>
      <dgm:t>
        <a:bodyPr/>
        <a:lstStyle/>
        <a:p>
          <a:endParaRPr lang="ru-RU"/>
        </a:p>
      </dgm:t>
    </dgm:pt>
    <dgm:pt modelId="{5485E938-8728-4566-8279-3DAB9A4E6304}" type="pres">
      <dgm:prSet presAssocID="{2CAA3715-BFB8-4292-B900-9B5483BEFC92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73CBB-7A3D-465A-B2D4-56A1907CD549}" type="pres">
      <dgm:prSet presAssocID="{3C7B0E8C-E12A-4102-A5B1-78F1F895111E}" presName="spaceBetweenRectangles" presStyleCnt="0"/>
      <dgm:spPr/>
      <dgm:t>
        <a:bodyPr/>
        <a:lstStyle/>
        <a:p>
          <a:endParaRPr lang="ru-RU"/>
        </a:p>
      </dgm:t>
    </dgm:pt>
    <dgm:pt modelId="{28A1831B-5D26-4F79-8E34-ED22243EEDC4}" type="pres">
      <dgm:prSet presAssocID="{E458B189-E5D9-4A1D-BEC7-532C4791E4BB}" presName="parentLin" presStyleCnt="0"/>
      <dgm:spPr/>
      <dgm:t>
        <a:bodyPr/>
        <a:lstStyle/>
        <a:p>
          <a:endParaRPr lang="ru-RU"/>
        </a:p>
      </dgm:t>
    </dgm:pt>
    <dgm:pt modelId="{E35A941F-0C7F-4C46-9D75-6D65566832FD}" type="pres">
      <dgm:prSet presAssocID="{E458B189-E5D9-4A1D-BEC7-532C4791E4BB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D0797119-7A9D-44EA-9048-1A474A9B19BB}" type="pres">
      <dgm:prSet presAssocID="{E458B189-E5D9-4A1D-BEC7-532C4791E4BB}" presName="parentText" presStyleLbl="node1" presStyleIdx="2" presStyleCnt="6" custScaleX="1329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D3CA7E-97F8-4C63-ABB9-28E1A52E0870}" type="pres">
      <dgm:prSet presAssocID="{E458B189-E5D9-4A1D-BEC7-532C4791E4BB}" presName="negativeSpace" presStyleCnt="0"/>
      <dgm:spPr/>
      <dgm:t>
        <a:bodyPr/>
        <a:lstStyle/>
        <a:p>
          <a:endParaRPr lang="ru-RU"/>
        </a:p>
      </dgm:t>
    </dgm:pt>
    <dgm:pt modelId="{1F106CA6-0025-4E02-9129-28FA944C2B86}" type="pres">
      <dgm:prSet presAssocID="{E458B189-E5D9-4A1D-BEC7-532C4791E4BB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9F8D1A-F49C-42E1-9FB3-04E2079AC003}" type="pres">
      <dgm:prSet presAssocID="{BF903170-F74E-4897-9DC8-08DEBB9A30B5}" presName="spaceBetweenRectangles" presStyleCnt="0"/>
      <dgm:spPr/>
      <dgm:t>
        <a:bodyPr/>
        <a:lstStyle/>
        <a:p>
          <a:endParaRPr lang="ru-RU"/>
        </a:p>
      </dgm:t>
    </dgm:pt>
    <dgm:pt modelId="{CE23ACEA-FE2F-4FC0-97F1-DD58059A0BEB}" type="pres">
      <dgm:prSet presAssocID="{4952B145-6DBE-48DA-AECE-26E496EC2E9E}" presName="parentLin" presStyleCnt="0"/>
      <dgm:spPr/>
      <dgm:t>
        <a:bodyPr/>
        <a:lstStyle/>
        <a:p>
          <a:endParaRPr lang="ru-RU"/>
        </a:p>
      </dgm:t>
    </dgm:pt>
    <dgm:pt modelId="{BF60E62E-ABC7-4D7E-850A-8C9B4C174E14}" type="pres">
      <dgm:prSet presAssocID="{4952B145-6DBE-48DA-AECE-26E496EC2E9E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162EE989-1D28-417B-A2AE-1852F6D3E7A6}" type="pres">
      <dgm:prSet presAssocID="{4952B145-6DBE-48DA-AECE-26E496EC2E9E}" presName="parentText" presStyleLbl="node1" presStyleIdx="3" presStyleCnt="6" custScaleX="1338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79E4D-95EE-4B73-BC73-DADB289175E7}" type="pres">
      <dgm:prSet presAssocID="{4952B145-6DBE-48DA-AECE-26E496EC2E9E}" presName="negativeSpace" presStyleCnt="0"/>
      <dgm:spPr/>
      <dgm:t>
        <a:bodyPr/>
        <a:lstStyle/>
        <a:p>
          <a:endParaRPr lang="ru-RU"/>
        </a:p>
      </dgm:t>
    </dgm:pt>
    <dgm:pt modelId="{F7694579-0800-49F4-92BF-B7F4AED9523A}" type="pres">
      <dgm:prSet presAssocID="{4952B145-6DBE-48DA-AECE-26E496EC2E9E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8326C-28D2-4608-97F0-AC8846AEBFA4}" type="pres">
      <dgm:prSet presAssocID="{87F12C07-119F-4189-9F3A-59AE50BDA569}" presName="spaceBetweenRectangles" presStyleCnt="0"/>
      <dgm:spPr/>
      <dgm:t>
        <a:bodyPr/>
        <a:lstStyle/>
        <a:p>
          <a:endParaRPr lang="ru-RU"/>
        </a:p>
      </dgm:t>
    </dgm:pt>
    <dgm:pt modelId="{B09D70F3-E7C6-4798-9196-E8A52712D044}" type="pres">
      <dgm:prSet presAssocID="{D3129027-1662-47DB-831E-E2053BDF15A7}" presName="parentLin" presStyleCnt="0"/>
      <dgm:spPr/>
      <dgm:t>
        <a:bodyPr/>
        <a:lstStyle/>
        <a:p>
          <a:endParaRPr lang="ru-RU"/>
        </a:p>
      </dgm:t>
    </dgm:pt>
    <dgm:pt modelId="{D6874583-004A-428F-92F7-C4BA7079A349}" type="pres">
      <dgm:prSet presAssocID="{D3129027-1662-47DB-831E-E2053BDF15A7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AF045AE2-C4AE-423A-98B8-932C46F5E364}" type="pres">
      <dgm:prSet presAssocID="{D3129027-1662-47DB-831E-E2053BDF15A7}" presName="parentText" presStyleLbl="node1" presStyleIdx="4" presStyleCnt="6" custScaleX="1333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FF64F2-048E-402E-B442-53B50697A543}" type="pres">
      <dgm:prSet presAssocID="{D3129027-1662-47DB-831E-E2053BDF15A7}" presName="negativeSpace" presStyleCnt="0"/>
      <dgm:spPr/>
      <dgm:t>
        <a:bodyPr/>
        <a:lstStyle/>
        <a:p>
          <a:endParaRPr lang="ru-RU"/>
        </a:p>
      </dgm:t>
    </dgm:pt>
    <dgm:pt modelId="{6455A52D-1930-4D2B-8C90-58B8E678AF38}" type="pres">
      <dgm:prSet presAssocID="{D3129027-1662-47DB-831E-E2053BDF15A7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E9DA8D-1D97-4857-BE27-675544265302}" type="pres">
      <dgm:prSet presAssocID="{5FBB3369-702D-42A0-B784-761CB705D069}" presName="spaceBetweenRectangles" presStyleCnt="0"/>
      <dgm:spPr/>
      <dgm:t>
        <a:bodyPr/>
        <a:lstStyle/>
        <a:p>
          <a:endParaRPr lang="ru-RU"/>
        </a:p>
      </dgm:t>
    </dgm:pt>
    <dgm:pt modelId="{F03D088B-7C76-4275-B942-DDA760AC9C8A}" type="pres">
      <dgm:prSet presAssocID="{E8F305FB-8F0E-4821-8AC0-72EC8963E892}" presName="parentLin" presStyleCnt="0"/>
      <dgm:spPr/>
      <dgm:t>
        <a:bodyPr/>
        <a:lstStyle/>
        <a:p>
          <a:endParaRPr lang="ru-RU"/>
        </a:p>
      </dgm:t>
    </dgm:pt>
    <dgm:pt modelId="{1425F218-6690-498A-9B21-68C5C604785D}" type="pres">
      <dgm:prSet presAssocID="{E8F305FB-8F0E-4821-8AC0-72EC8963E89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2E0AA2B3-DDF4-40C1-8C8F-479B805A0946}" type="pres">
      <dgm:prSet presAssocID="{E8F305FB-8F0E-4821-8AC0-72EC8963E892}" presName="parentText" presStyleLbl="node1" presStyleIdx="5" presStyleCnt="6" custScaleX="133333" custLinFactNeighborY="29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69547-B568-47B7-A770-8ED1D4998197}" type="pres">
      <dgm:prSet presAssocID="{E8F305FB-8F0E-4821-8AC0-72EC8963E892}" presName="negativeSpace" presStyleCnt="0"/>
      <dgm:spPr/>
      <dgm:t>
        <a:bodyPr/>
        <a:lstStyle/>
        <a:p>
          <a:endParaRPr lang="ru-RU"/>
        </a:p>
      </dgm:t>
    </dgm:pt>
    <dgm:pt modelId="{824724B4-DD51-4508-AEFE-F04B3A264A1C}" type="pres">
      <dgm:prSet presAssocID="{E8F305FB-8F0E-4821-8AC0-72EC8963E89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73B6BB-5EC8-4D84-B672-442070A3FDC1}" type="presOf" srcId="{4952B145-6DBE-48DA-AECE-26E496EC2E9E}" destId="{162EE989-1D28-417B-A2AE-1852F6D3E7A6}" srcOrd="1" destOrd="0" presId="urn:microsoft.com/office/officeart/2005/8/layout/list1"/>
    <dgm:cxn modelId="{08D17081-1FF8-4A9C-BFA0-3B073E9F6BAE}" srcId="{90E11A55-595A-4002-979A-F128BB29D565}" destId="{B13082D2-12FF-461B-B6A5-04FE681D3228}" srcOrd="0" destOrd="0" parTransId="{915F925B-C89E-401E-86F8-194BA012DD42}" sibTransId="{7296C1F7-2452-405A-B7DA-EB9B4552C5A6}"/>
    <dgm:cxn modelId="{1445FD2C-F8A6-469C-BDC7-7BA8E35C923D}" type="presOf" srcId="{4952B145-6DBE-48DA-AECE-26E496EC2E9E}" destId="{BF60E62E-ABC7-4D7E-850A-8C9B4C174E14}" srcOrd="0" destOrd="0" presId="urn:microsoft.com/office/officeart/2005/8/layout/list1"/>
    <dgm:cxn modelId="{7735026A-449F-4DE4-94AA-4B93A514E993}" type="presOf" srcId="{D3129027-1662-47DB-831E-E2053BDF15A7}" destId="{AF045AE2-C4AE-423A-98B8-932C46F5E364}" srcOrd="1" destOrd="0" presId="urn:microsoft.com/office/officeart/2005/8/layout/list1"/>
    <dgm:cxn modelId="{98DD48D8-FF13-4E44-9308-9A286BBC4132}" type="presOf" srcId="{2CAA3715-BFB8-4292-B900-9B5483BEFC92}" destId="{EC8D0728-5E3E-42F6-A238-C50D9F775285}" srcOrd="0" destOrd="0" presId="urn:microsoft.com/office/officeart/2005/8/layout/list1"/>
    <dgm:cxn modelId="{8DD7D3E3-0774-4763-9A0B-618148E17E79}" srcId="{90E11A55-595A-4002-979A-F128BB29D565}" destId="{2CAA3715-BFB8-4292-B900-9B5483BEFC92}" srcOrd="1" destOrd="0" parTransId="{91DAB3B0-CE69-4D34-9BCE-1239D5F28DBB}" sibTransId="{3C7B0E8C-E12A-4102-A5B1-78F1F895111E}"/>
    <dgm:cxn modelId="{1FAB58AD-DBB4-4AC2-B334-7349BBBD1A18}" type="presOf" srcId="{90E11A55-595A-4002-979A-F128BB29D565}" destId="{76478949-59AD-4F14-AB9C-5C0528B70EC8}" srcOrd="0" destOrd="0" presId="urn:microsoft.com/office/officeart/2005/8/layout/list1"/>
    <dgm:cxn modelId="{DCF098AA-E423-4717-8580-CBB7015C4AC7}" srcId="{90E11A55-595A-4002-979A-F128BB29D565}" destId="{E458B189-E5D9-4A1D-BEC7-532C4791E4BB}" srcOrd="2" destOrd="0" parTransId="{563354E1-789F-41C8-839D-6043248017E3}" sibTransId="{BF903170-F74E-4897-9DC8-08DEBB9A30B5}"/>
    <dgm:cxn modelId="{3E854205-AD23-4736-9991-FC7626D798A5}" srcId="{90E11A55-595A-4002-979A-F128BB29D565}" destId="{E8F305FB-8F0E-4821-8AC0-72EC8963E892}" srcOrd="5" destOrd="0" parTransId="{43269094-D565-4698-84E6-2CEF961EC246}" sibTransId="{96948F07-CCA8-4A03-94B8-84EBA833BE48}"/>
    <dgm:cxn modelId="{8290FCF6-F6DB-4B8F-BF95-A68863211F4A}" srcId="{90E11A55-595A-4002-979A-F128BB29D565}" destId="{D3129027-1662-47DB-831E-E2053BDF15A7}" srcOrd="4" destOrd="0" parTransId="{36D6B87D-9DEE-4F90-977E-C5BB6A23CEFE}" sibTransId="{5FBB3369-702D-42A0-B784-761CB705D069}"/>
    <dgm:cxn modelId="{D01FEC5E-1307-4016-BCE4-6E7A02FA944D}" type="presOf" srcId="{B13082D2-12FF-461B-B6A5-04FE681D3228}" destId="{3A59BAA9-39D6-47DF-90E9-456B770C18DC}" srcOrd="0" destOrd="0" presId="urn:microsoft.com/office/officeart/2005/8/layout/list1"/>
    <dgm:cxn modelId="{1B0C93CE-5046-41F2-9B1E-EBCD3EA43AA1}" type="presOf" srcId="{E8F305FB-8F0E-4821-8AC0-72EC8963E892}" destId="{1425F218-6690-498A-9B21-68C5C604785D}" srcOrd="0" destOrd="0" presId="urn:microsoft.com/office/officeart/2005/8/layout/list1"/>
    <dgm:cxn modelId="{F3E57101-6398-41D3-9C3B-0937596C520D}" type="presOf" srcId="{2CAA3715-BFB8-4292-B900-9B5483BEFC92}" destId="{7832EB02-40B3-4254-AEFD-FBF73F7C3CAA}" srcOrd="1" destOrd="0" presId="urn:microsoft.com/office/officeart/2005/8/layout/list1"/>
    <dgm:cxn modelId="{D0E2CB5D-74D0-4CA6-B81B-A32CC9418CE3}" srcId="{90E11A55-595A-4002-979A-F128BB29D565}" destId="{4952B145-6DBE-48DA-AECE-26E496EC2E9E}" srcOrd="3" destOrd="0" parTransId="{D7233E17-7FC6-41F2-97AA-B56ED06A3B39}" sibTransId="{87F12C07-119F-4189-9F3A-59AE50BDA569}"/>
    <dgm:cxn modelId="{4DF9F15F-128F-4E1F-AC4F-5C8550CA9F36}" type="presOf" srcId="{E458B189-E5D9-4A1D-BEC7-532C4791E4BB}" destId="{E35A941F-0C7F-4C46-9D75-6D65566832FD}" srcOrd="0" destOrd="0" presId="urn:microsoft.com/office/officeart/2005/8/layout/list1"/>
    <dgm:cxn modelId="{7EFFAEBC-E4C3-46E9-94D8-FD6067367082}" type="presOf" srcId="{D3129027-1662-47DB-831E-E2053BDF15A7}" destId="{D6874583-004A-428F-92F7-C4BA7079A349}" srcOrd="0" destOrd="0" presId="urn:microsoft.com/office/officeart/2005/8/layout/list1"/>
    <dgm:cxn modelId="{242CC55E-91D4-427F-BD8E-20BAEEA51B1E}" type="presOf" srcId="{E458B189-E5D9-4A1D-BEC7-532C4791E4BB}" destId="{D0797119-7A9D-44EA-9048-1A474A9B19BB}" srcOrd="1" destOrd="0" presId="urn:microsoft.com/office/officeart/2005/8/layout/list1"/>
    <dgm:cxn modelId="{2FA5B6EB-37C3-4A47-9C1A-2D8A174D8246}" type="presOf" srcId="{E8F305FB-8F0E-4821-8AC0-72EC8963E892}" destId="{2E0AA2B3-DDF4-40C1-8C8F-479B805A0946}" srcOrd="1" destOrd="0" presId="urn:microsoft.com/office/officeart/2005/8/layout/list1"/>
    <dgm:cxn modelId="{A5145920-9D6D-406F-A65A-DEEA193C7D00}" type="presOf" srcId="{B13082D2-12FF-461B-B6A5-04FE681D3228}" destId="{C5660EAE-2217-4E91-9EF7-5325076AB582}" srcOrd="1" destOrd="0" presId="urn:microsoft.com/office/officeart/2005/8/layout/list1"/>
    <dgm:cxn modelId="{2EDDEE88-7FCF-4D41-9CA7-EAD83CED9940}" type="presParOf" srcId="{76478949-59AD-4F14-AB9C-5C0528B70EC8}" destId="{C587E368-4862-4599-98ED-8BF35331A289}" srcOrd="0" destOrd="0" presId="urn:microsoft.com/office/officeart/2005/8/layout/list1"/>
    <dgm:cxn modelId="{8C0B0CCB-A3F3-461D-A097-DF18B0B7C0A5}" type="presParOf" srcId="{C587E368-4862-4599-98ED-8BF35331A289}" destId="{3A59BAA9-39D6-47DF-90E9-456B770C18DC}" srcOrd="0" destOrd="0" presId="urn:microsoft.com/office/officeart/2005/8/layout/list1"/>
    <dgm:cxn modelId="{293EC89C-8D8A-4600-844A-C1A6B689AEB3}" type="presParOf" srcId="{C587E368-4862-4599-98ED-8BF35331A289}" destId="{C5660EAE-2217-4E91-9EF7-5325076AB582}" srcOrd="1" destOrd="0" presId="urn:microsoft.com/office/officeart/2005/8/layout/list1"/>
    <dgm:cxn modelId="{7A1F7A0E-DBFB-4632-9EE7-6053F8600A8B}" type="presParOf" srcId="{76478949-59AD-4F14-AB9C-5C0528B70EC8}" destId="{6430A7EB-5D31-46EA-B474-26940FFEA05A}" srcOrd="1" destOrd="0" presId="urn:microsoft.com/office/officeart/2005/8/layout/list1"/>
    <dgm:cxn modelId="{EA1D6AA8-3E02-402B-BF59-96D15D5B54A6}" type="presParOf" srcId="{76478949-59AD-4F14-AB9C-5C0528B70EC8}" destId="{7E961467-4E96-4387-81CD-2348DA1E2ACA}" srcOrd="2" destOrd="0" presId="urn:microsoft.com/office/officeart/2005/8/layout/list1"/>
    <dgm:cxn modelId="{631A9AD3-870F-40E6-9FD0-3E3F852E3413}" type="presParOf" srcId="{76478949-59AD-4F14-AB9C-5C0528B70EC8}" destId="{731A33AF-CD30-4B21-8FC2-326858A350CE}" srcOrd="3" destOrd="0" presId="urn:microsoft.com/office/officeart/2005/8/layout/list1"/>
    <dgm:cxn modelId="{12195480-C875-44BB-BA1C-407A35CF3CF3}" type="presParOf" srcId="{76478949-59AD-4F14-AB9C-5C0528B70EC8}" destId="{167F4F52-C1A3-4C27-9EC0-3B494AFFE198}" srcOrd="4" destOrd="0" presId="urn:microsoft.com/office/officeart/2005/8/layout/list1"/>
    <dgm:cxn modelId="{EB4E19C2-D121-421C-87B7-1F5A5F8A183F}" type="presParOf" srcId="{167F4F52-C1A3-4C27-9EC0-3B494AFFE198}" destId="{EC8D0728-5E3E-42F6-A238-C50D9F775285}" srcOrd="0" destOrd="0" presId="urn:microsoft.com/office/officeart/2005/8/layout/list1"/>
    <dgm:cxn modelId="{6D3889CB-88BE-4BC1-9592-E5AE4DE3F42D}" type="presParOf" srcId="{167F4F52-C1A3-4C27-9EC0-3B494AFFE198}" destId="{7832EB02-40B3-4254-AEFD-FBF73F7C3CAA}" srcOrd="1" destOrd="0" presId="urn:microsoft.com/office/officeart/2005/8/layout/list1"/>
    <dgm:cxn modelId="{B3FA922E-704E-4380-B413-1E2EB3001B04}" type="presParOf" srcId="{76478949-59AD-4F14-AB9C-5C0528B70EC8}" destId="{BA57B70C-BD96-4F60-ADC3-69B024BCBE61}" srcOrd="5" destOrd="0" presId="urn:microsoft.com/office/officeart/2005/8/layout/list1"/>
    <dgm:cxn modelId="{A12B47BB-ED36-4E55-9CBF-41E1DF88ACC5}" type="presParOf" srcId="{76478949-59AD-4F14-AB9C-5C0528B70EC8}" destId="{5485E938-8728-4566-8279-3DAB9A4E6304}" srcOrd="6" destOrd="0" presId="urn:microsoft.com/office/officeart/2005/8/layout/list1"/>
    <dgm:cxn modelId="{9D19F57E-F7F5-40E4-A513-940F58C33CAB}" type="presParOf" srcId="{76478949-59AD-4F14-AB9C-5C0528B70EC8}" destId="{6F473CBB-7A3D-465A-B2D4-56A1907CD549}" srcOrd="7" destOrd="0" presId="urn:microsoft.com/office/officeart/2005/8/layout/list1"/>
    <dgm:cxn modelId="{40B9890D-9FED-4ACF-A1A3-538AF3D8E1A7}" type="presParOf" srcId="{76478949-59AD-4F14-AB9C-5C0528B70EC8}" destId="{28A1831B-5D26-4F79-8E34-ED22243EEDC4}" srcOrd="8" destOrd="0" presId="urn:microsoft.com/office/officeart/2005/8/layout/list1"/>
    <dgm:cxn modelId="{47B9C51C-7966-48B2-9C57-0CC8489F4008}" type="presParOf" srcId="{28A1831B-5D26-4F79-8E34-ED22243EEDC4}" destId="{E35A941F-0C7F-4C46-9D75-6D65566832FD}" srcOrd="0" destOrd="0" presId="urn:microsoft.com/office/officeart/2005/8/layout/list1"/>
    <dgm:cxn modelId="{24FBC3B5-95FE-45B3-AC3B-1E62C6FBB6DB}" type="presParOf" srcId="{28A1831B-5D26-4F79-8E34-ED22243EEDC4}" destId="{D0797119-7A9D-44EA-9048-1A474A9B19BB}" srcOrd="1" destOrd="0" presId="urn:microsoft.com/office/officeart/2005/8/layout/list1"/>
    <dgm:cxn modelId="{5AD24C1B-88F6-4194-AAB5-7D11D6DC50DF}" type="presParOf" srcId="{76478949-59AD-4F14-AB9C-5C0528B70EC8}" destId="{F4D3CA7E-97F8-4C63-ABB9-28E1A52E0870}" srcOrd="9" destOrd="0" presId="urn:microsoft.com/office/officeart/2005/8/layout/list1"/>
    <dgm:cxn modelId="{06E153C8-9DC1-4220-B215-1D04767BCD01}" type="presParOf" srcId="{76478949-59AD-4F14-AB9C-5C0528B70EC8}" destId="{1F106CA6-0025-4E02-9129-28FA944C2B86}" srcOrd="10" destOrd="0" presId="urn:microsoft.com/office/officeart/2005/8/layout/list1"/>
    <dgm:cxn modelId="{C89D6817-4277-462F-B469-6E60821117DD}" type="presParOf" srcId="{76478949-59AD-4F14-AB9C-5C0528B70EC8}" destId="{879F8D1A-F49C-42E1-9FB3-04E2079AC003}" srcOrd="11" destOrd="0" presId="urn:microsoft.com/office/officeart/2005/8/layout/list1"/>
    <dgm:cxn modelId="{AF8281D6-00F6-48BF-9409-A7E00488036F}" type="presParOf" srcId="{76478949-59AD-4F14-AB9C-5C0528B70EC8}" destId="{CE23ACEA-FE2F-4FC0-97F1-DD58059A0BEB}" srcOrd="12" destOrd="0" presId="urn:microsoft.com/office/officeart/2005/8/layout/list1"/>
    <dgm:cxn modelId="{5ACCF8D3-33C0-4DC1-A257-D878935F0E3E}" type="presParOf" srcId="{CE23ACEA-FE2F-4FC0-97F1-DD58059A0BEB}" destId="{BF60E62E-ABC7-4D7E-850A-8C9B4C174E14}" srcOrd="0" destOrd="0" presId="urn:microsoft.com/office/officeart/2005/8/layout/list1"/>
    <dgm:cxn modelId="{81752E40-17A9-48FF-8EF3-1E98A12EA9AA}" type="presParOf" srcId="{CE23ACEA-FE2F-4FC0-97F1-DD58059A0BEB}" destId="{162EE989-1D28-417B-A2AE-1852F6D3E7A6}" srcOrd="1" destOrd="0" presId="urn:microsoft.com/office/officeart/2005/8/layout/list1"/>
    <dgm:cxn modelId="{984C008B-B5AD-46C4-A70E-814FDBA25EC8}" type="presParOf" srcId="{76478949-59AD-4F14-AB9C-5C0528B70EC8}" destId="{8D179E4D-95EE-4B73-BC73-DADB289175E7}" srcOrd="13" destOrd="0" presId="urn:microsoft.com/office/officeart/2005/8/layout/list1"/>
    <dgm:cxn modelId="{73399290-A18E-436C-A08B-EF89563BC8A0}" type="presParOf" srcId="{76478949-59AD-4F14-AB9C-5C0528B70EC8}" destId="{F7694579-0800-49F4-92BF-B7F4AED9523A}" srcOrd="14" destOrd="0" presId="urn:microsoft.com/office/officeart/2005/8/layout/list1"/>
    <dgm:cxn modelId="{6AC62556-3A6E-400E-8372-3E7432EAED34}" type="presParOf" srcId="{76478949-59AD-4F14-AB9C-5C0528B70EC8}" destId="{FE28326C-28D2-4608-97F0-AC8846AEBFA4}" srcOrd="15" destOrd="0" presId="urn:microsoft.com/office/officeart/2005/8/layout/list1"/>
    <dgm:cxn modelId="{49604251-F135-4C3F-9CD5-885C92DF37F1}" type="presParOf" srcId="{76478949-59AD-4F14-AB9C-5C0528B70EC8}" destId="{B09D70F3-E7C6-4798-9196-E8A52712D044}" srcOrd="16" destOrd="0" presId="urn:microsoft.com/office/officeart/2005/8/layout/list1"/>
    <dgm:cxn modelId="{EF64624B-7907-4AE6-B462-3D8C975CC804}" type="presParOf" srcId="{B09D70F3-E7C6-4798-9196-E8A52712D044}" destId="{D6874583-004A-428F-92F7-C4BA7079A349}" srcOrd="0" destOrd="0" presId="urn:microsoft.com/office/officeart/2005/8/layout/list1"/>
    <dgm:cxn modelId="{568F2E15-F59D-42DC-BC22-9353E08DEB86}" type="presParOf" srcId="{B09D70F3-E7C6-4798-9196-E8A52712D044}" destId="{AF045AE2-C4AE-423A-98B8-932C46F5E364}" srcOrd="1" destOrd="0" presId="urn:microsoft.com/office/officeart/2005/8/layout/list1"/>
    <dgm:cxn modelId="{E8B407FD-5776-4AE0-A81B-1451D08B6230}" type="presParOf" srcId="{76478949-59AD-4F14-AB9C-5C0528B70EC8}" destId="{77FF64F2-048E-402E-B442-53B50697A543}" srcOrd="17" destOrd="0" presId="urn:microsoft.com/office/officeart/2005/8/layout/list1"/>
    <dgm:cxn modelId="{4DAEA746-D3AB-4324-A7EF-889A3BBF49C8}" type="presParOf" srcId="{76478949-59AD-4F14-AB9C-5C0528B70EC8}" destId="{6455A52D-1930-4D2B-8C90-58B8E678AF38}" srcOrd="18" destOrd="0" presId="urn:microsoft.com/office/officeart/2005/8/layout/list1"/>
    <dgm:cxn modelId="{449699B0-D4AF-4F01-B0A2-B1A7853CCD16}" type="presParOf" srcId="{76478949-59AD-4F14-AB9C-5C0528B70EC8}" destId="{1BE9DA8D-1D97-4857-BE27-675544265302}" srcOrd="19" destOrd="0" presId="urn:microsoft.com/office/officeart/2005/8/layout/list1"/>
    <dgm:cxn modelId="{FCE28223-8C1C-43AE-A66C-2B004B835E22}" type="presParOf" srcId="{76478949-59AD-4F14-AB9C-5C0528B70EC8}" destId="{F03D088B-7C76-4275-B942-DDA760AC9C8A}" srcOrd="20" destOrd="0" presId="urn:microsoft.com/office/officeart/2005/8/layout/list1"/>
    <dgm:cxn modelId="{FA6A9D44-F9C6-4919-8D5D-34C9A9EBB179}" type="presParOf" srcId="{F03D088B-7C76-4275-B942-DDA760AC9C8A}" destId="{1425F218-6690-498A-9B21-68C5C604785D}" srcOrd="0" destOrd="0" presId="urn:microsoft.com/office/officeart/2005/8/layout/list1"/>
    <dgm:cxn modelId="{959CFE20-3805-4A98-8E16-B9F4F778688F}" type="presParOf" srcId="{F03D088B-7C76-4275-B942-DDA760AC9C8A}" destId="{2E0AA2B3-DDF4-40C1-8C8F-479B805A0946}" srcOrd="1" destOrd="0" presId="urn:microsoft.com/office/officeart/2005/8/layout/list1"/>
    <dgm:cxn modelId="{D6909DE0-8D07-4728-87CF-D016C9E32905}" type="presParOf" srcId="{76478949-59AD-4F14-AB9C-5C0528B70EC8}" destId="{80869547-B568-47B7-A770-8ED1D4998197}" srcOrd="21" destOrd="0" presId="urn:microsoft.com/office/officeart/2005/8/layout/list1"/>
    <dgm:cxn modelId="{EF725897-C79A-4701-9B24-867CA8BA174E}" type="presParOf" srcId="{76478949-59AD-4F14-AB9C-5C0528B70EC8}" destId="{824724B4-DD51-4508-AEFE-F04B3A264A1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20D4A4-274B-4C2E-88C1-79BF56F0D4B9}" type="doc">
      <dgm:prSet loTypeId="urn:microsoft.com/office/officeart/2005/8/layout/cycle8" loCatId="cycle" qsTypeId="urn:microsoft.com/office/officeart/2005/8/quickstyle/3d1" qsCatId="3D" csTypeId="urn:microsoft.com/office/officeart/2005/8/colors/accent1_2" csCatId="accent1" phldr="1"/>
      <dgm:spPr/>
    </dgm:pt>
    <dgm:pt modelId="{69878E32-301F-49E8-BC10-AD8F74932D17}">
      <dgm:prSet phldrT="[Текст]" custT="1"/>
      <dgm:spPr/>
      <dgm:t>
        <a:bodyPr/>
        <a:lstStyle/>
        <a:p>
          <a:r>
            <a:rPr lang="ru-RU" sz="1400" b="1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Наимено-вание ФГОС</a:t>
          </a:r>
          <a:endParaRPr lang="ru-RU" sz="1400" b="1" cap="none" spc="0" dirty="0">
            <a:ln w="900" cmpd="sng">
              <a:prstDash val="solid"/>
            </a:ln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A23D241D-B361-4C84-8915-963EE0C1DC14}" type="parTrans" cxnId="{50911F07-7E1D-4A03-A9D5-7F79A1E1A34E}">
      <dgm:prSet/>
      <dgm:spPr/>
      <dgm:t>
        <a:bodyPr/>
        <a:lstStyle/>
        <a:p>
          <a:endParaRPr lang="ru-RU" sz="2000" b="1" cap="none" spc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71066654-B3BF-4E63-BB36-0CA0A3AA8D42}" type="sibTrans" cxnId="{50911F07-7E1D-4A03-A9D5-7F79A1E1A34E}">
      <dgm:prSet/>
      <dgm:spPr/>
      <dgm:t>
        <a:bodyPr/>
        <a:lstStyle/>
        <a:p>
          <a:endParaRPr lang="ru-RU" sz="2000" b="1" cap="none" spc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F32CA560-93B9-487E-A062-0DE40CE47EA0}">
      <dgm:prSet phldrT="[Текст]" custT="1"/>
      <dgm:spPr/>
      <dgm:t>
        <a:bodyPr/>
        <a:lstStyle/>
        <a:p>
          <a:r>
            <a:rPr lang="ru-RU" sz="1400" b="1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Основные виды деятельности</a:t>
          </a:r>
          <a:endParaRPr lang="ru-RU" sz="1400" b="1" cap="none" spc="0" dirty="0">
            <a:ln w="900" cmpd="sng">
              <a:prstDash val="solid"/>
            </a:ln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BC131EA7-D311-4C48-99B5-6AF2253A6A7B}" type="parTrans" cxnId="{E0F3EB96-7E99-4B1D-AC87-3BF2137C47F7}">
      <dgm:prSet/>
      <dgm:spPr/>
      <dgm:t>
        <a:bodyPr/>
        <a:lstStyle/>
        <a:p>
          <a:endParaRPr lang="ru-RU" sz="2000" b="1" cap="none" spc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34CA310A-9CBA-4A8D-8B94-180EC1A48259}" type="sibTrans" cxnId="{E0F3EB96-7E99-4B1D-AC87-3BF2137C47F7}">
      <dgm:prSet/>
      <dgm:spPr/>
      <dgm:t>
        <a:bodyPr/>
        <a:lstStyle/>
        <a:p>
          <a:endParaRPr lang="ru-RU" sz="2000" b="1" cap="none" spc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7A16A27D-A857-4979-9263-B2F01D469E5C}">
      <dgm:prSet phldrT="[Текст]" custT="1"/>
      <dgm:spPr/>
      <dgm:t>
        <a:bodyPr/>
        <a:lstStyle/>
        <a:p>
          <a:r>
            <a:rPr lang="ru-RU" sz="1800" b="1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ПК</a:t>
          </a:r>
          <a:endParaRPr lang="ru-RU" sz="1800" b="1" cap="none" spc="0" dirty="0">
            <a:ln w="900" cmpd="sng">
              <a:prstDash val="solid"/>
            </a:ln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6884A753-FE91-45AA-8AAE-C0A31DD9B235}" type="parTrans" cxnId="{52AA9453-415F-4A49-965E-EC4BB8331F67}">
      <dgm:prSet/>
      <dgm:spPr/>
      <dgm:t>
        <a:bodyPr/>
        <a:lstStyle/>
        <a:p>
          <a:endParaRPr lang="ru-RU" sz="2000" b="1" cap="none" spc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261AC3C4-BE23-4267-983B-2EB4EA6D1CC8}" type="sibTrans" cxnId="{52AA9453-415F-4A49-965E-EC4BB8331F67}">
      <dgm:prSet/>
      <dgm:spPr/>
      <dgm:t>
        <a:bodyPr/>
        <a:lstStyle/>
        <a:p>
          <a:endParaRPr lang="ru-RU" sz="2000" b="1" cap="none" spc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17F87825-DB4E-401F-B33D-8C51AFA6C1D0}">
      <dgm:prSet phldrT="[Текст]" custT="1"/>
      <dgm:spPr/>
      <dgm:t>
        <a:bodyPr/>
        <a:lstStyle/>
        <a:p>
          <a:r>
            <a:rPr lang="ru-RU" sz="1400" b="1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Присваив. по итогам образования  квалификации</a:t>
          </a:r>
          <a:endParaRPr lang="ru-RU" sz="1400" b="1" cap="none" spc="0" dirty="0">
            <a:ln w="900" cmpd="sng">
              <a:prstDash val="solid"/>
            </a:ln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F5F30AB1-E730-4253-B658-94996DD4DC5A}" type="parTrans" cxnId="{56DFAB0B-D944-4ED6-9A8D-E0204279086A}">
      <dgm:prSet/>
      <dgm:spPr/>
      <dgm:t>
        <a:bodyPr/>
        <a:lstStyle/>
        <a:p>
          <a:endParaRPr lang="ru-RU" sz="2000" b="1" cap="none" spc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98530A5D-50A1-4927-870E-C363FA2798B9}" type="sibTrans" cxnId="{56DFAB0B-D944-4ED6-9A8D-E0204279086A}">
      <dgm:prSet/>
      <dgm:spPr/>
      <dgm:t>
        <a:bodyPr/>
        <a:lstStyle/>
        <a:p>
          <a:endParaRPr lang="ru-RU" sz="2000" b="1" cap="none" spc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06A0CD85-3657-40BC-8034-A414B74D5C0A}">
      <dgm:prSet phldrT="[Текст]" custT="1"/>
      <dgm:spPr/>
      <dgm:t>
        <a:bodyPr/>
        <a:lstStyle/>
        <a:p>
          <a:r>
            <a:rPr lang="ru-RU" sz="1400" b="1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Общий срок освоения программы</a:t>
          </a:r>
          <a:endParaRPr lang="ru-RU" sz="1400" b="1" cap="none" spc="0" dirty="0">
            <a:ln w="900" cmpd="sng">
              <a:prstDash val="solid"/>
            </a:ln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FC28ACFE-156F-4831-B8F4-3F1651241905}" type="parTrans" cxnId="{8CB1134A-EB5B-4838-BD54-A5861680959B}">
      <dgm:prSet/>
      <dgm:spPr/>
      <dgm:t>
        <a:bodyPr/>
        <a:lstStyle/>
        <a:p>
          <a:endParaRPr lang="ru-RU" sz="2000" b="1" cap="none" spc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C9468E0B-1811-4086-91E3-A5FDB6D014A1}" type="sibTrans" cxnId="{8CB1134A-EB5B-4838-BD54-A5861680959B}">
      <dgm:prSet/>
      <dgm:spPr/>
      <dgm:t>
        <a:bodyPr/>
        <a:lstStyle/>
        <a:p>
          <a:endParaRPr lang="ru-RU" sz="2000" b="1" cap="none" spc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4C3624A9-A3C7-45E4-B81D-F671E26FA445}">
      <dgm:prSet phldrT="[Текст]" custT="1"/>
      <dgm:spPr/>
      <dgm:t>
        <a:bodyPr/>
        <a:lstStyle/>
        <a:p>
          <a:r>
            <a:rPr lang="ru-RU" sz="1600" b="1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Использ. </a:t>
          </a:r>
        </a:p>
        <a:p>
          <a:r>
            <a:rPr lang="ru-RU" sz="1600" b="1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ПС</a:t>
          </a:r>
          <a:endParaRPr lang="ru-RU" sz="1600" b="1" cap="none" spc="0" dirty="0">
            <a:ln w="900" cmpd="sng">
              <a:prstDash val="solid"/>
            </a:ln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396E5B99-0D2C-4122-ABFA-58EFA7ED8558}" type="parTrans" cxnId="{0537985A-3470-47A5-ADEC-4DD51FD8BA60}">
      <dgm:prSet/>
      <dgm:spPr/>
      <dgm:t>
        <a:bodyPr/>
        <a:lstStyle/>
        <a:p>
          <a:endParaRPr lang="ru-RU" sz="2000" b="1" cap="none" spc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76A12EB3-48E8-4E37-A013-CBC302948D0A}" type="sibTrans" cxnId="{0537985A-3470-47A5-ADEC-4DD51FD8BA60}">
      <dgm:prSet/>
      <dgm:spPr/>
      <dgm:t>
        <a:bodyPr/>
        <a:lstStyle/>
        <a:p>
          <a:endParaRPr lang="ru-RU" sz="2000" b="1" cap="none" spc="0">
            <a:ln w="900" cmpd="sng">
              <a:solidFill>
                <a:schemeClr val="accent1">
                  <a:satMod val="190000"/>
                  <a:alpha val="55000"/>
                </a:schemeClr>
              </a:solidFill>
              <a:prstDash val="solid"/>
            </a:ln>
            <a:solidFill>
              <a:schemeClr val="accent1">
                <a:satMod val="200000"/>
                <a:tint val="3000"/>
              </a:schemeClr>
            </a:solidFill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gm:t>
    </dgm:pt>
    <dgm:pt modelId="{0A8B3D2A-5DD5-46C7-8FAC-92D3555520A1}" type="pres">
      <dgm:prSet presAssocID="{0620D4A4-274B-4C2E-88C1-79BF56F0D4B9}" presName="compositeShape" presStyleCnt="0">
        <dgm:presLayoutVars>
          <dgm:chMax val="7"/>
          <dgm:dir/>
          <dgm:resizeHandles val="exact"/>
        </dgm:presLayoutVars>
      </dgm:prSet>
      <dgm:spPr/>
    </dgm:pt>
    <dgm:pt modelId="{F1EFAC5C-5E1D-490E-9AF3-E1B4019F0B07}" type="pres">
      <dgm:prSet presAssocID="{0620D4A4-274B-4C2E-88C1-79BF56F0D4B9}" presName="wedge1" presStyleLbl="node1" presStyleIdx="0" presStyleCnt="6"/>
      <dgm:spPr/>
      <dgm:t>
        <a:bodyPr/>
        <a:lstStyle/>
        <a:p>
          <a:endParaRPr lang="ru-RU"/>
        </a:p>
      </dgm:t>
    </dgm:pt>
    <dgm:pt modelId="{CA5642FC-A407-41E9-BC8C-B6992DE29138}" type="pres">
      <dgm:prSet presAssocID="{0620D4A4-274B-4C2E-88C1-79BF56F0D4B9}" presName="dummy1a" presStyleCnt="0"/>
      <dgm:spPr/>
    </dgm:pt>
    <dgm:pt modelId="{26BBF26F-F752-4399-9756-432778ADFCCE}" type="pres">
      <dgm:prSet presAssocID="{0620D4A4-274B-4C2E-88C1-79BF56F0D4B9}" presName="dummy1b" presStyleCnt="0"/>
      <dgm:spPr/>
    </dgm:pt>
    <dgm:pt modelId="{1B85842F-3A27-44A7-88E1-6EB167A68609}" type="pres">
      <dgm:prSet presAssocID="{0620D4A4-274B-4C2E-88C1-79BF56F0D4B9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5BA301-4D3B-4ECD-9FD3-1ADD7AA8847C}" type="pres">
      <dgm:prSet presAssocID="{0620D4A4-274B-4C2E-88C1-79BF56F0D4B9}" presName="wedge2" presStyleLbl="node1" presStyleIdx="1" presStyleCnt="6"/>
      <dgm:spPr/>
      <dgm:t>
        <a:bodyPr/>
        <a:lstStyle/>
        <a:p>
          <a:endParaRPr lang="ru-RU"/>
        </a:p>
      </dgm:t>
    </dgm:pt>
    <dgm:pt modelId="{AFC7BD47-3240-4888-98A7-BEEB24590C2A}" type="pres">
      <dgm:prSet presAssocID="{0620D4A4-274B-4C2E-88C1-79BF56F0D4B9}" presName="dummy2a" presStyleCnt="0"/>
      <dgm:spPr/>
    </dgm:pt>
    <dgm:pt modelId="{BB9512F5-DCC5-43DF-B710-A4A29F2CE757}" type="pres">
      <dgm:prSet presAssocID="{0620D4A4-274B-4C2E-88C1-79BF56F0D4B9}" presName="dummy2b" presStyleCnt="0"/>
      <dgm:spPr/>
    </dgm:pt>
    <dgm:pt modelId="{8502744F-EAC3-4F3A-B9A2-C29E46E5501A}" type="pres">
      <dgm:prSet presAssocID="{0620D4A4-274B-4C2E-88C1-79BF56F0D4B9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9978B0-FA48-4476-A53A-962D18AFDD9C}" type="pres">
      <dgm:prSet presAssocID="{0620D4A4-274B-4C2E-88C1-79BF56F0D4B9}" presName="wedge3" presStyleLbl="node1" presStyleIdx="2" presStyleCnt="6" custLinFactNeighborX="0" custLinFactNeighborY="438"/>
      <dgm:spPr/>
      <dgm:t>
        <a:bodyPr/>
        <a:lstStyle/>
        <a:p>
          <a:endParaRPr lang="ru-RU"/>
        </a:p>
      </dgm:t>
    </dgm:pt>
    <dgm:pt modelId="{BE3CF32B-BE4F-4DA7-BAF7-F659C72E15B5}" type="pres">
      <dgm:prSet presAssocID="{0620D4A4-274B-4C2E-88C1-79BF56F0D4B9}" presName="dummy3a" presStyleCnt="0"/>
      <dgm:spPr/>
    </dgm:pt>
    <dgm:pt modelId="{AB834943-6A74-44E8-9608-7F14A24AD5C7}" type="pres">
      <dgm:prSet presAssocID="{0620D4A4-274B-4C2E-88C1-79BF56F0D4B9}" presName="dummy3b" presStyleCnt="0"/>
      <dgm:spPr/>
    </dgm:pt>
    <dgm:pt modelId="{B292D5CA-7A0D-4CA4-ADD2-0208FFB8EDB3}" type="pres">
      <dgm:prSet presAssocID="{0620D4A4-274B-4C2E-88C1-79BF56F0D4B9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40F7D-0607-46A4-8397-508603C8B430}" type="pres">
      <dgm:prSet presAssocID="{0620D4A4-274B-4C2E-88C1-79BF56F0D4B9}" presName="wedge4" presStyleLbl="node1" presStyleIdx="3" presStyleCnt="6" custLinFactNeighborX="-771" custLinFactNeighborY="-1707"/>
      <dgm:spPr/>
      <dgm:t>
        <a:bodyPr/>
        <a:lstStyle/>
        <a:p>
          <a:endParaRPr lang="ru-RU"/>
        </a:p>
      </dgm:t>
    </dgm:pt>
    <dgm:pt modelId="{611AE5F3-020E-495A-94A1-FD121F790097}" type="pres">
      <dgm:prSet presAssocID="{0620D4A4-274B-4C2E-88C1-79BF56F0D4B9}" presName="dummy4a" presStyleCnt="0"/>
      <dgm:spPr/>
    </dgm:pt>
    <dgm:pt modelId="{58F27ABC-C385-4057-B50E-12C8CC8565F0}" type="pres">
      <dgm:prSet presAssocID="{0620D4A4-274B-4C2E-88C1-79BF56F0D4B9}" presName="dummy4b" presStyleCnt="0"/>
      <dgm:spPr/>
    </dgm:pt>
    <dgm:pt modelId="{D6308DE7-6571-46A5-9634-3E9DDD3AD225}" type="pres">
      <dgm:prSet presAssocID="{0620D4A4-274B-4C2E-88C1-79BF56F0D4B9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1642BA-7A3A-4832-BB18-03F3098D69B1}" type="pres">
      <dgm:prSet presAssocID="{0620D4A4-274B-4C2E-88C1-79BF56F0D4B9}" presName="wedge5" presStyleLbl="node1" presStyleIdx="4" presStyleCnt="6"/>
      <dgm:spPr/>
      <dgm:t>
        <a:bodyPr/>
        <a:lstStyle/>
        <a:p>
          <a:endParaRPr lang="ru-RU"/>
        </a:p>
      </dgm:t>
    </dgm:pt>
    <dgm:pt modelId="{D96245DC-80D5-4A13-A49E-1842FFA1A863}" type="pres">
      <dgm:prSet presAssocID="{0620D4A4-274B-4C2E-88C1-79BF56F0D4B9}" presName="dummy5a" presStyleCnt="0"/>
      <dgm:spPr/>
    </dgm:pt>
    <dgm:pt modelId="{C988DCD8-074C-4B5C-BE76-FB2FD060B407}" type="pres">
      <dgm:prSet presAssocID="{0620D4A4-274B-4C2E-88C1-79BF56F0D4B9}" presName="dummy5b" presStyleCnt="0"/>
      <dgm:spPr/>
    </dgm:pt>
    <dgm:pt modelId="{AC7176A2-F290-45F8-9B71-E8DA48DCB3B1}" type="pres">
      <dgm:prSet presAssocID="{0620D4A4-274B-4C2E-88C1-79BF56F0D4B9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1CD762-2283-430C-A700-E10DF0A29F63}" type="pres">
      <dgm:prSet presAssocID="{0620D4A4-274B-4C2E-88C1-79BF56F0D4B9}" presName="wedge6" presStyleLbl="node1" presStyleIdx="5" presStyleCnt="6"/>
      <dgm:spPr/>
      <dgm:t>
        <a:bodyPr/>
        <a:lstStyle/>
        <a:p>
          <a:endParaRPr lang="ru-RU"/>
        </a:p>
      </dgm:t>
    </dgm:pt>
    <dgm:pt modelId="{F53C6B44-DD57-46CF-A764-229CCD7580B3}" type="pres">
      <dgm:prSet presAssocID="{0620D4A4-274B-4C2E-88C1-79BF56F0D4B9}" presName="dummy6a" presStyleCnt="0"/>
      <dgm:spPr/>
    </dgm:pt>
    <dgm:pt modelId="{9A7A82D4-1225-45A7-B462-C2102D41466C}" type="pres">
      <dgm:prSet presAssocID="{0620D4A4-274B-4C2E-88C1-79BF56F0D4B9}" presName="dummy6b" presStyleCnt="0"/>
      <dgm:spPr/>
    </dgm:pt>
    <dgm:pt modelId="{7DD4A397-2413-4E91-AAF3-72DFD0CAC9EF}" type="pres">
      <dgm:prSet presAssocID="{0620D4A4-274B-4C2E-88C1-79BF56F0D4B9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FADE33-D6B9-4246-939C-EC694B098C3F}" type="pres">
      <dgm:prSet presAssocID="{71066654-B3BF-4E63-BB36-0CA0A3AA8D42}" presName="arrowWedge1" presStyleLbl="fgSibTrans2D1" presStyleIdx="0" presStyleCnt="6"/>
      <dgm:spPr/>
    </dgm:pt>
    <dgm:pt modelId="{5F46837B-F9EB-4AB4-9CB7-3D9CEB08B96E}" type="pres">
      <dgm:prSet presAssocID="{34CA310A-9CBA-4A8D-8B94-180EC1A48259}" presName="arrowWedge2" presStyleLbl="fgSibTrans2D1" presStyleIdx="1" presStyleCnt="6"/>
      <dgm:spPr/>
    </dgm:pt>
    <dgm:pt modelId="{3D87BBC1-512F-4A48-B553-33FDC589A510}" type="pres">
      <dgm:prSet presAssocID="{261AC3C4-BE23-4267-983B-2EB4EA6D1CC8}" presName="arrowWedge3" presStyleLbl="fgSibTrans2D1" presStyleIdx="2" presStyleCnt="6"/>
      <dgm:spPr/>
    </dgm:pt>
    <dgm:pt modelId="{D5FF863E-FE4B-4516-B109-5BA9B43C9D14}" type="pres">
      <dgm:prSet presAssocID="{C9468E0B-1811-4086-91E3-A5FDB6D014A1}" presName="arrowWedge4" presStyleLbl="fgSibTrans2D1" presStyleIdx="3" presStyleCnt="6"/>
      <dgm:spPr/>
    </dgm:pt>
    <dgm:pt modelId="{AAB68A06-77FC-4331-A80F-67B100C3BE88}" type="pres">
      <dgm:prSet presAssocID="{98530A5D-50A1-4927-870E-C363FA2798B9}" presName="arrowWedge5" presStyleLbl="fgSibTrans2D1" presStyleIdx="4" presStyleCnt="6"/>
      <dgm:spPr/>
    </dgm:pt>
    <dgm:pt modelId="{EAD2FBDC-8690-4A95-BB83-E1493EF9147D}" type="pres">
      <dgm:prSet presAssocID="{76A12EB3-48E8-4E37-A013-CBC302948D0A}" presName="arrowWedge6" presStyleLbl="fgSibTrans2D1" presStyleIdx="5" presStyleCnt="6"/>
      <dgm:spPr/>
    </dgm:pt>
  </dgm:ptLst>
  <dgm:cxnLst>
    <dgm:cxn modelId="{DBD0DF18-1C87-4FB1-A1E1-D2DCBB2E5481}" type="presOf" srcId="{17F87825-DB4E-401F-B33D-8C51AFA6C1D0}" destId="{0A1642BA-7A3A-4832-BB18-03F3098D69B1}" srcOrd="0" destOrd="0" presId="urn:microsoft.com/office/officeart/2005/8/layout/cycle8"/>
    <dgm:cxn modelId="{5B252654-4CE5-4CFC-9DBA-3D5486D2E62E}" type="presOf" srcId="{F32CA560-93B9-487E-A062-0DE40CE47EA0}" destId="{8502744F-EAC3-4F3A-B9A2-C29E46E5501A}" srcOrd="1" destOrd="0" presId="urn:microsoft.com/office/officeart/2005/8/layout/cycle8"/>
    <dgm:cxn modelId="{F0BC6C39-19DB-47CA-8DF8-26AB04E896C8}" type="presOf" srcId="{4C3624A9-A3C7-45E4-B81D-F671E26FA445}" destId="{9F1CD762-2283-430C-A700-E10DF0A29F63}" srcOrd="0" destOrd="0" presId="urn:microsoft.com/office/officeart/2005/8/layout/cycle8"/>
    <dgm:cxn modelId="{663148E5-0C83-4D6A-A78F-514DE4A66CF9}" type="presOf" srcId="{7A16A27D-A857-4979-9263-B2F01D469E5C}" destId="{EA9978B0-FA48-4476-A53A-962D18AFDD9C}" srcOrd="0" destOrd="0" presId="urn:microsoft.com/office/officeart/2005/8/layout/cycle8"/>
    <dgm:cxn modelId="{D452D191-68C4-4F12-BE3B-0C55176B5599}" type="presOf" srcId="{06A0CD85-3657-40BC-8034-A414B74D5C0A}" destId="{D6308DE7-6571-46A5-9634-3E9DDD3AD225}" srcOrd="1" destOrd="0" presId="urn:microsoft.com/office/officeart/2005/8/layout/cycle8"/>
    <dgm:cxn modelId="{50911F07-7E1D-4A03-A9D5-7F79A1E1A34E}" srcId="{0620D4A4-274B-4C2E-88C1-79BF56F0D4B9}" destId="{69878E32-301F-49E8-BC10-AD8F74932D17}" srcOrd="0" destOrd="0" parTransId="{A23D241D-B361-4C84-8915-963EE0C1DC14}" sibTransId="{71066654-B3BF-4E63-BB36-0CA0A3AA8D42}"/>
    <dgm:cxn modelId="{8F3EEF0D-18CE-4576-9F87-4556A26C8D5E}" type="presOf" srcId="{69878E32-301F-49E8-BC10-AD8F74932D17}" destId="{1B85842F-3A27-44A7-88E1-6EB167A68609}" srcOrd="1" destOrd="0" presId="urn:microsoft.com/office/officeart/2005/8/layout/cycle8"/>
    <dgm:cxn modelId="{56DFAB0B-D944-4ED6-9A8D-E0204279086A}" srcId="{0620D4A4-274B-4C2E-88C1-79BF56F0D4B9}" destId="{17F87825-DB4E-401F-B33D-8C51AFA6C1D0}" srcOrd="4" destOrd="0" parTransId="{F5F30AB1-E730-4253-B658-94996DD4DC5A}" sibTransId="{98530A5D-50A1-4927-870E-C363FA2798B9}"/>
    <dgm:cxn modelId="{00274F87-6001-4338-9636-E84F58D9C054}" type="presOf" srcId="{4C3624A9-A3C7-45E4-B81D-F671E26FA445}" destId="{7DD4A397-2413-4E91-AAF3-72DFD0CAC9EF}" srcOrd="1" destOrd="0" presId="urn:microsoft.com/office/officeart/2005/8/layout/cycle8"/>
    <dgm:cxn modelId="{8CB1134A-EB5B-4838-BD54-A5861680959B}" srcId="{0620D4A4-274B-4C2E-88C1-79BF56F0D4B9}" destId="{06A0CD85-3657-40BC-8034-A414B74D5C0A}" srcOrd="3" destOrd="0" parTransId="{FC28ACFE-156F-4831-B8F4-3F1651241905}" sibTransId="{C9468E0B-1811-4086-91E3-A5FDB6D014A1}"/>
    <dgm:cxn modelId="{F796D989-F9A2-462E-A694-94EBB27C92C8}" type="presOf" srcId="{69878E32-301F-49E8-BC10-AD8F74932D17}" destId="{F1EFAC5C-5E1D-490E-9AF3-E1B4019F0B07}" srcOrd="0" destOrd="0" presId="urn:microsoft.com/office/officeart/2005/8/layout/cycle8"/>
    <dgm:cxn modelId="{43566BA5-FD51-4F30-836D-05CCC289CCFA}" type="presOf" srcId="{F32CA560-93B9-487E-A062-0DE40CE47EA0}" destId="{6D5BA301-4D3B-4ECD-9FD3-1ADD7AA8847C}" srcOrd="0" destOrd="0" presId="urn:microsoft.com/office/officeart/2005/8/layout/cycle8"/>
    <dgm:cxn modelId="{422DCC0E-7C00-4C0C-8ABF-A80AFA55B109}" type="presOf" srcId="{06A0CD85-3657-40BC-8034-A414B74D5C0A}" destId="{6C940F7D-0607-46A4-8397-508603C8B430}" srcOrd="0" destOrd="0" presId="urn:microsoft.com/office/officeart/2005/8/layout/cycle8"/>
    <dgm:cxn modelId="{5476F40E-0291-46F1-9F6E-1E152590C14C}" type="presOf" srcId="{0620D4A4-274B-4C2E-88C1-79BF56F0D4B9}" destId="{0A8B3D2A-5DD5-46C7-8FAC-92D3555520A1}" srcOrd="0" destOrd="0" presId="urn:microsoft.com/office/officeart/2005/8/layout/cycle8"/>
    <dgm:cxn modelId="{852B4183-EC04-47F5-974F-CC7F4D4463CA}" type="presOf" srcId="{7A16A27D-A857-4979-9263-B2F01D469E5C}" destId="{B292D5CA-7A0D-4CA4-ADD2-0208FFB8EDB3}" srcOrd="1" destOrd="0" presId="urn:microsoft.com/office/officeart/2005/8/layout/cycle8"/>
    <dgm:cxn modelId="{E0F3EB96-7E99-4B1D-AC87-3BF2137C47F7}" srcId="{0620D4A4-274B-4C2E-88C1-79BF56F0D4B9}" destId="{F32CA560-93B9-487E-A062-0DE40CE47EA0}" srcOrd="1" destOrd="0" parTransId="{BC131EA7-D311-4C48-99B5-6AF2253A6A7B}" sibTransId="{34CA310A-9CBA-4A8D-8B94-180EC1A48259}"/>
    <dgm:cxn modelId="{50813E62-F4A1-4AA4-8FF9-DFB0C988454A}" type="presOf" srcId="{17F87825-DB4E-401F-B33D-8C51AFA6C1D0}" destId="{AC7176A2-F290-45F8-9B71-E8DA48DCB3B1}" srcOrd="1" destOrd="0" presId="urn:microsoft.com/office/officeart/2005/8/layout/cycle8"/>
    <dgm:cxn modelId="{0537985A-3470-47A5-ADEC-4DD51FD8BA60}" srcId="{0620D4A4-274B-4C2E-88C1-79BF56F0D4B9}" destId="{4C3624A9-A3C7-45E4-B81D-F671E26FA445}" srcOrd="5" destOrd="0" parTransId="{396E5B99-0D2C-4122-ABFA-58EFA7ED8558}" sibTransId="{76A12EB3-48E8-4E37-A013-CBC302948D0A}"/>
    <dgm:cxn modelId="{52AA9453-415F-4A49-965E-EC4BB8331F67}" srcId="{0620D4A4-274B-4C2E-88C1-79BF56F0D4B9}" destId="{7A16A27D-A857-4979-9263-B2F01D469E5C}" srcOrd="2" destOrd="0" parTransId="{6884A753-FE91-45AA-8AAE-C0A31DD9B235}" sibTransId="{261AC3C4-BE23-4267-983B-2EB4EA6D1CC8}"/>
    <dgm:cxn modelId="{64787AD5-C9E5-4DA3-8004-4E858457B102}" type="presParOf" srcId="{0A8B3D2A-5DD5-46C7-8FAC-92D3555520A1}" destId="{F1EFAC5C-5E1D-490E-9AF3-E1B4019F0B07}" srcOrd="0" destOrd="0" presId="urn:microsoft.com/office/officeart/2005/8/layout/cycle8"/>
    <dgm:cxn modelId="{5EDA4C9C-895C-4489-809F-602394991341}" type="presParOf" srcId="{0A8B3D2A-5DD5-46C7-8FAC-92D3555520A1}" destId="{CA5642FC-A407-41E9-BC8C-B6992DE29138}" srcOrd="1" destOrd="0" presId="urn:microsoft.com/office/officeart/2005/8/layout/cycle8"/>
    <dgm:cxn modelId="{60541816-6426-4401-BB0D-02FA8C0BA583}" type="presParOf" srcId="{0A8B3D2A-5DD5-46C7-8FAC-92D3555520A1}" destId="{26BBF26F-F752-4399-9756-432778ADFCCE}" srcOrd="2" destOrd="0" presId="urn:microsoft.com/office/officeart/2005/8/layout/cycle8"/>
    <dgm:cxn modelId="{B94B29ED-AEB9-4F58-89E0-BE78D604626F}" type="presParOf" srcId="{0A8B3D2A-5DD5-46C7-8FAC-92D3555520A1}" destId="{1B85842F-3A27-44A7-88E1-6EB167A68609}" srcOrd="3" destOrd="0" presId="urn:microsoft.com/office/officeart/2005/8/layout/cycle8"/>
    <dgm:cxn modelId="{60D59304-67A2-4C33-9679-96459F8722C3}" type="presParOf" srcId="{0A8B3D2A-5DD5-46C7-8FAC-92D3555520A1}" destId="{6D5BA301-4D3B-4ECD-9FD3-1ADD7AA8847C}" srcOrd="4" destOrd="0" presId="urn:microsoft.com/office/officeart/2005/8/layout/cycle8"/>
    <dgm:cxn modelId="{DD4829D6-D978-4306-A3A4-75FDBC02E8CA}" type="presParOf" srcId="{0A8B3D2A-5DD5-46C7-8FAC-92D3555520A1}" destId="{AFC7BD47-3240-4888-98A7-BEEB24590C2A}" srcOrd="5" destOrd="0" presId="urn:microsoft.com/office/officeart/2005/8/layout/cycle8"/>
    <dgm:cxn modelId="{67C40CDB-D21F-4A6D-82E9-2F190FBE838E}" type="presParOf" srcId="{0A8B3D2A-5DD5-46C7-8FAC-92D3555520A1}" destId="{BB9512F5-DCC5-43DF-B710-A4A29F2CE757}" srcOrd="6" destOrd="0" presId="urn:microsoft.com/office/officeart/2005/8/layout/cycle8"/>
    <dgm:cxn modelId="{8C509AFD-E4E8-405D-8281-3747AD6860AE}" type="presParOf" srcId="{0A8B3D2A-5DD5-46C7-8FAC-92D3555520A1}" destId="{8502744F-EAC3-4F3A-B9A2-C29E46E5501A}" srcOrd="7" destOrd="0" presId="urn:microsoft.com/office/officeart/2005/8/layout/cycle8"/>
    <dgm:cxn modelId="{0C186643-FE81-492E-851A-D4A0B96874D9}" type="presParOf" srcId="{0A8B3D2A-5DD5-46C7-8FAC-92D3555520A1}" destId="{EA9978B0-FA48-4476-A53A-962D18AFDD9C}" srcOrd="8" destOrd="0" presId="urn:microsoft.com/office/officeart/2005/8/layout/cycle8"/>
    <dgm:cxn modelId="{4E4C217D-42DD-4F23-A99C-00A63140CE05}" type="presParOf" srcId="{0A8B3D2A-5DD5-46C7-8FAC-92D3555520A1}" destId="{BE3CF32B-BE4F-4DA7-BAF7-F659C72E15B5}" srcOrd="9" destOrd="0" presId="urn:microsoft.com/office/officeart/2005/8/layout/cycle8"/>
    <dgm:cxn modelId="{7AD4F8D6-9F16-4583-A223-E50CACD4844A}" type="presParOf" srcId="{0A8B3D2A-5DD5-46C7-8FAC-92D3555520A1}" destId="{AB834943-6A74-44E8-9608-7F14A24AD5C7}" srcOrd="10" destOrd="0" presId="urn:microsoft.com/office/officeart/2005/8/layout/cycle8"/>
    <dgm:cxn modelId="{53266A5F-108D-4068-91A9-AA2F298CA2F7}" type="presParOf" srcId="{0A8B3D2A-5DD5-46C7-8FAC-92D3555520A1}" destId="{B292D5CA-7A0D-4CA4-ADD2-0208FFB8EDB3}" srcOrd="11" destOrd="0" presId="urn:microsoft.com/office/officeart/2005/8/layout/cycle8"/>
    <dgm:cxn modelId="{D3AEE48D-1334-4687-923E-8EA04F424A14}" type="presParOf" srcId="{0A8B3D2A-5DD5-46C7-8FAC-92D3555520A1}" destId="{6C940F7D-0607-46A4-8397-508603C8B430}" srcOrd="12" destOrd="0" presId="urn:microsoft.com/office/officeart/2005/8/layout/cycle8"/>
    <dgm:cxn modelId="{D8CFF132-2010-4CBB-8446-AA5194556AC9}" type="presParOf" srcId="{0A8B3D2A-5DD5-46C7-8FAC-92D3555520A1}" destId="{611AE5F3-020E-495A-94A1-FD121F790097}" srcOrd="13" destOrd="0" presId="urn:microsoft.com/office/officeart/2005/8/layout/cycle8"/>
    <dgm:cxn modelId="{59948812-08E4-4FC3-8928-D9BFBE0F9339}" type="presParOf" srcId="{0A8B3D2A-5DD5-46C7-8FAC-92D3555520A1}" destId="{58F27ABC-C385-4057-B50E-12C8CC8565F0}" srcOrd="14" destOrd="0" presId="urn:microsoft.com/office/officeart/2005/8/layout/cycle8"/>
    <dgm:cxn modelId="{2CEBBE8B-B0F7-4CD2-ADDB-0F2CF86BA1D5}" type="presParOf" srcId="{0A8B3D2A-5DD5-46C7-8FAC-92D3555520A1}" destId="{D6308DE7-6571-46A5-9634-3E9DDD3AD225}" srcOrd="15" destOrd="0" presId="urn:microsoft.com/office/officeart/2005/8/layout/cycle8"/>
    <dgm:cxn modelId="{46BDCB2C-BC1C-4359-A91B-CAABEE1F33C3}" type="presParOf" srcId="{0A8B3D2A-5DD5-46C7-8FAC-92D3555520A1}" destId="{0A1642BA-7A3A-4832-BB18-03F3098D69B1}" srcOrd="16" destOrd="0" presId="urn:microsoft.com/office/officeart/2005/8/layout/cycle8"/>
    <dgm:cxn modelId="{F1DEBC01-8D43-48E1-9674-9731ABF787C2}" type="presParOf" srcId="{0A8B3D2A-5DD5-46C7-8FAC-92D3555520A1}" destId="{D96245DC-80D5-4A13-A49E-1842FFA1A863}" srcOrd="17" destOrd="0" presId="urn:microsoft.com/office/officeart/2005/8/layout/cycle8"/>
    <dgm:cxn modelId="{662A7F71-B64F-4F55-9274-95AB97228406}" type="presParOf" srcId="{0A8B3D2A-5DD5-46C7-8FAC-92D3555520A1}" destId="{C988DCD8-074C-4B5C-BE76-FB2FD060B407}" srcOrd="18" destOrd="0" presId="urn:microsoft.com/office/officeart/2005/8/layout/cycle8"/>
    <dgm:cxn modelId="{207366F1-AE6B-4DB4-B799-7615F94A0139}" type="presParOf" srcId="{0A8B3D2A-5DD5-46C7-8FAC-92D3555520A1}" destId="{AC7176A2-F290-45F8-9B71-E8DA48DCB3B1}" srcOrd="19" destOrd="0" presId="urn:microsoft.com/office/officeart/2005/8/layout/cycle8"/>
    <dgm:cxn modelId="{293E8488-88B2-4948-8E79-1FBD2A0E9AD4}" type="presParOf" srcId="{0A8B3D2A-5DD5-46C7-8FAC-92D3555520A1}" destId="{9F1CD762-2283-430C-A700-E10DF0A29F63}" srcOrd="20" destOrd="0" presId="urn:microsoft.com/office/officeart/2005/8/layout/cycle8"/>
    <dgm:cxn modelId="{DF97C417-BD82-41FE-B209-485B9F706BD1}" type="presParOf" srcId="{0A8B3D2A-5DD5-46C7-8FAC-92D3555520A1}" destId="{F53C6B44-DD57-46CF-A764-229CCD7580B3}" srcOrd="21" destOrd="0" presId="urn:microsoft.com/office/officeart/2005/8/layout/cycle8"/>
    <dgm:cxn modelId="{3022F600-06DF-4EC7-AFFC-393A69D3E621}" type="presParOf" srcId="{0A8B3D2A-5DD5-46C7-8FAC-92D3555520A1}" destId="{9A7A82D4-1225-45A7-B462-C2102D41466C}" srcOrd="22" destOrd="0" presId="urn:microsoft.com/office/officeart/2005/8/layout/cycle8"/>
    <dgm:cxn modelId="{52F3C4EC-411D-45FF-BB28-73E9D2C26D78}" type="presParOf" srcId="{0A8B3D2A-5DD5-46C7-8FAC-92D3555520A1}" destId="{7DD4A397-2413-4E91-AAF3-72DFD0CAC9EF}" srcOrd="23" destOrd="0" presId="urn:microsoft.com/office/officeart/2005/8/layout/cycle8"/>
    <dgm:cxn modelId="{E37F8776-DD0F-4CA5-B323-43E6C4CF9873}" type="presParOf" srcId="{0A8B3D2A-5DD5-46C7-8FAC-92D3555520A1}" destId="{39FADE33-D6B9-4246-939C-EC694B098C3F}" srcOrd="24" destOrd="0" presId="urn:microsoft.com/office/officeart/2005/8/layout/cycle8"/>
    <dgm:cxn modelId="{74990436-BE94-4C01-812C-F88C8D92A0A3}" type="presParOf" srcId="{0A8B3D2A-5DD5-46C7-8FAC-92D3555520A1}" destId="{5F46837B-F9EB-4AB4-9CB7-3D9CEB08B96E}" srcOrd="25" destOrd="0" presId="urn:microsoft.com/office/officeart/2005/8/layout/cycle8"/>
    <dgm:cxn modelId="{1A8F0525-91C6-49EB-9343-E257AE511747}" type="presParOf" srcId="{0A8B3D2A-5DD5-46C7-8FAC-92D3555520A1}" destId="{3D87BBC1-512F-4A48-B553-33FDC589A510}" srcOrd="26" destOrd="0" presId="urn:microsoft.com/office/officeart/2005/8/layout/cycle8"/>
    <dgm:cxn modelId="{42DD98BE-19F1-439D-92AF-7B9052612D5F}" type="presParOf" srcId="{0A8B3D2A-5DD5-46C7-8FAC-92D3555520A1}" destId="{D5FF863E-FE4B-4516-B109-5BA9B43C9D14}" srcOrd="27" destOrd="0" presId="urn:microsoft.com/office/officeart/2005/8/layout/cycle8"/>
    <dgm:cxn modelId="{521D6127-0531-4381-ABC9-50A80ECDE1FB}" type="presParOf" srcId="{0A8B3D2A-5DD5-46C7-8FAC-92D3555520A1}" destId="{AAB68A06-77FC-4331-A80F-67B100C3BE88}" srcOrd="28" destOrd="0" presId="urn:microsoft.com/office/officeart/2005/8/layout/cycle8"/>
    <dgm:cxn modelId="{3FE8C64C-02CD-4327-9152-E59936AF84E6}" type="presParOf" srcId="{0A8B3D2A-5DD5-46C7-8FAC-92D3555520A1}" destId="{EAD2FBDC-8690-4A95-BB83-E1493EF9147D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E34631-305E-4937-BD5A-EBAB2CA81D39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372EFE6-14C6-4C6D-BA54-186A6CB2C28F}">
      <dgm:prSet phldrT="[Текст]" custT="1"/>
      <dgm:spPr/>
      <dgm:t>
        <a:bodyPr/>
        <a:lstStyle/>
        <a:p>
          <a:r>
            <a:rPr lang="ru-RU" sz="1600" b="1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Разработка структуры УМК</a:t>
          </a:r>
          <a:endParaRPr lang="ru-RU" sz="1600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9538FB50-C2DE-4EED-A866-7B36E88BDAA1}" type="sibTrans" cxnId="{931886A1-1A7A-43D6-8D8C-7E14B0909145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3D97BA9F-4D66-4114-BC6E-441DAAD7A9B2}" type="parTrans" cxnId="{931886A1-1A7A-43D6-8D8C-7E14B0909145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E97E40E3-8495-44BF-ACCA-B5AC84C3A800}">
      <dgm:prSet phldrT="[Текст]" custT="1"/>
      <dgm:spPr/>
      <dgm:t>
        <a:bodyPr/>
        <a:lstStyle/>
        <a:p>
          <a:r>
            <a:rPr lang="ru-RU" sz="1600" b="1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Разработка макета ПООП, включая макеты КИМ, программ дисциплин, профессиональных модулей</a:t>
          </a:r>
          <a:endParaRPr lang="ru-RU" sz="1600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0DBCA45F-C5E6-4894-A797-30B464E86B9D}" type="sibTrans" cxnId="{AC5C7577-A460-4E6E-A7D6-14E6A218FA3B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AC885FC4-4F8B-4172-A976-4E66BD21648C}" type="parTrans" cxnId="{AC5C7577-A460-4E6E-A7D6-14E6A218FA3B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C0014A75-0650-4A7A-A2A5-543B25C4C076}">
      <dgm:prSet phldrT="[Текст]" custT="1"/>
      <dgm:spPr/>
      <dgm:t>
        <a:bodyPr/>
        <a:lstStyle/>
        <a:p>
          <a:r>
            <a:rPr lang="ru-RU" sz="1600" b="1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Обеспечение управленческих и педагогических кадров компетенциями в области внедрения новых ФГОС и программ</a:t>
          </a:r>
          <a:endParaRPr lang="ru-RU" sz="1600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35C88591-876D-44B1-A3E0-7CCB25528770}" type="sibTrans" cxnId="{787A6C0D-24C6-492F-A88B-8FAC0786E310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E1D4018F-F022-406B-9CE5-166B8C675519}" type="parTrans" cxnId="{787A6C0D-24C6-492F-A88B-8FAC0786E310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9B001FA0-0EB9-49E5-BD1E-1FF1B0FBB269}">
      <dgm:prSet phldrT="[Текст]" custT="1"/>
      <dgm:spPr/>
      <dgm:t>
        <a:bodyPr/>
        <a:lstStyle/>
        <a:p>
          <a:r>
            <a:rPr lang="ru-RU" sz="1600" b="1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Создание современного уровня учебно-лабораторного и учебно-производственного оснащения</a:t>
          </a:r>
          <a:endParaRPr lang="ru-RU" sz="1600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E7708411-5587-4487-9B51-4A45BF3937A1}" type="sibTrans" cxnId="{E1025632-4D71-4242-B82B-09F45FA035E7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7AB395C8-C2DB-4C4A-A701-815C4F04426E}" type="parTrans" cxnId="{E1025632-4D71-4242-B82B-09F45FA035E7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80F91E93-72A1-41E6-9B75-E537F5AD108D}">
      <dgm:prSet phldrT="[Текст]" custT="1"/>
      <dgm:spPr/>
      <dgm:t>
        <a:bodyPr/>
        <a:lstStyle/>
        <a:p>
          <a:r>
            <a:rPr lang="ru-RU" sz="1600" b="1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Обеспечение современными (в </a:t>
          </a:r>
          <a:r>
            <a:rPr lang="ru-RU" sz="1600" b="1" cap="none" spc="0" dirty="0" err="1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т.ч</a:t>
          </a:r>
          <a:r>
            <a:rPr lang="ru-RU" sz="1600" b="1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. электронными) учебными изданиями</a:t>
          </a:r>
          <a:endParaRPr lang="ru-RU" sz="1600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323C2D72-6D68-4406-8E74-06ADABE47A3C}" type="sibTrans" cxnId="{C76BAD80-6365-4767-9516-23D5917956D1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59C8FA70-5503-4D9D-9B2F-0BB817DF92E3}" type="parTrans" cxnId="{C76BAD80-6365-4767-9516-23D5917956D1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C08D97CB-6ED2-4144-92D1-8827B6AC04FF}">
      <dgm:prSet phldrT="[Текст]" custT="1"/>
      <dgm:spPr/>
      <dgm:t>
        <a:bodyPr/>
        <a:lstStyle/>
        <a:p>
          <a:r>
            <a:rPr lang="ru-RU" sz="1600" b="1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Кодификация  программы в реестре примерных программ</a:t>
          </a:r>
          <a:endParaRPr lang="ru-RU" sz="1600" b="1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4E149EB7-AF4A-41FD-9D4A-E6A4B527EAB3}" type="sibTrans" cxnId="{A9C7B26C-E551-4C2E-B5A3-36F111EA331E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9650747F-A586-4D5D-A7BE-E641B8ABA787}" type="parTrans" cxnId="{A9C7B26C-E551-4C2E-B5A3-36F111EA331E}">
      <dgm:prSet/>
      <dgm:spPr/>
      <dgm:t>
        <a:bodyPr/>
        <a:lstStyle/>
        <a:p>
          <a:endParaRPr lang="ru-RU" sz="2000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9DB66151-0261-40A9-AF5E-367C128C4882}" type="pres">
      <dgm:prSet presAssocID="{53E34631-305E-4937-BD5A-EBAB2CA81D3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41CC053-D73C-443B-A75A-49E47063ED5D}" type="pres">
      <dgm:prSet presAssocID="{53E34631-305E-4937-BD5A-EBAB2CA81D39}" presName="Name1" presStyleCnt="0"/>
      <dgm:spPr/>
    </dgm:pt>
    <dgm:pt modelId="{8CC9858B-DCBB-4326-BD34-C2E8660B67ED}" type="pres">
      <dgm:prSet presAssocID="{53E34631-305E-4937-BD5A-EBAB2CA81D39}" presName="cycle" presStyleCnt="0"/>
      <dgm:spPr/>
    </dgm:pt>
    <dgm:pt modelId="{05AAB559-6EC8-4282-8E85-40890640FF2B}" type="pres">
      <dgm:prSet presAssocID="{53E34631-305E-4937-BD5A-EBAB2CA81D39}" presName="srcNode" presStyleLbl="node1" presStyleIdx="0" presStyleCnt="6"/>
      <dgm:spPr/>
    </dgm:pt>
    <dgm:pt modelId="{BC65049C-37EA-434F-8C1A-693833CFB864}" type="pres">
      <dgm:prSet presAssocID="{53E34631-305E-4937-BD5A-EBAB2CA81D39}" presName="conn" presStyleLbl="parChTrans1D2" presStyleIdx="0" presStyleCnt="1"/>
      <dgm:spPr/>
      <dgm:t>
        <a:bodyPr/>
        <a:lstStyle/>
        <a:p>
          <a:endParaRPr lang="ru-RU"/>
        </a:p>
      </dgm:t>
    </dgm:pt>
    <dgm:pt modelId="{9ADCA064-7261-40D9-A743-FEFB8A71927D}" type="pres">
      <dgm:prSet presAssocID="{53E34631-305E-4937-BD5A-EBAB2CA81D39}" presName="extraNode" presStyleLbl="node1" presStyleIdx="0" presStyleCnt="6"/>
      <dgm:spPr/>
    </dgm:pt>
    <dgm:pt modelId="{28A899A3-D23C-4273-BBA8-ECC6519D07DA}" type="pres">
      <dgm:prSet presAssocID="{53E34631-305E-4937-BD5A-EBAB2CA81D39}" presName="dstNode" presStyleLbl="node1" presStyleIdx="0" presStyleCnt="6"/>
      <dgm:spPr/>
    </dgm:pt>
    <dgm:pt modelId="{498A3E1C-F5E8-4B18-A46B-CE3CAFB1999E}" type="pres">
      <dgm:prSet presAssocID="{3372EFE6-14C6-4C6D-BA54-186A6CB2C28F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BF15D-E1AD-447F-8CDC-010BEC7A8D05}" type="pres">
      <dgm:prSet presAssocID="{3372EFE6-14C6-4C6D-BA54-186A6CB2C28F}" presName="accent_1" presStyleCnt="0"/>
      <dgm:spPr/>
    </dgm:pt>
    <dgm:pt modelId="{49A5D12E-08D2-4207-8192-E23E0FCC1BF8}" type="pres">
      <dgm:prSet presAssocID="{3372EFE6-14C6-4C6D-BA54-186A6CB2C28F}" presName="accentRepeatNode" presStyleLbl="solidFgAcc1" presStyleIdx="0" presStyleCnt="6"/>
      <dgm:spPr/>
      <dgm:t>
        <a:bodyPr/>
        <a:lstStyle/>
        <a:p>
          <a:endParaRPr lang="ru-RU"/>
        </a:p>
      </dgm:t>
    </dgm:pt>
    <dgm:pt modelId="{9A0C2BC1-365E-426C-BFB0-42DE6E422F94}" type="pres">
      <dgm:prSet presAssocID="{E97E40E3-8495-44BF-ACCA-B5AC84C3A800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F9AA8-7CD6-4CA7-A638-2FD5B17239D9}" type="pres">
      <dgm:prSet presAssocID="{E97E40E3-8495-44BF-ACCA-B5AC84C3A800}" presName="accent_2" presStyleCnt="0"/>
      <dgm:spPr/>
    </dgm:pt>
    <dgm:pt modelId="{9759F4CF-6541-49A3-825F-25358B326945}" type="pres">
      <dgm:prSet presAssocID="{E97E40E3-8495-44BF-ACCA-B5AC84C3A800}" presName="accentRepeatNode" presStyleLbl="solidFgAcc1" presStyleIdx="1" presStyleCnt="6"/>
      <dgm:spPr/>
    </dgm:pt>
    <dgm:pt modelId="{3311AF12-980A-468D-B914-00EF5A6BB4F0}" type="pres">
      <dgm:prSet presAssocID="{C08D97CB-6ED2-4144-92D1-8827B6AC04FF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900104-CC4E-48DB-A24C-BE5780DF639A}" type="pres">
      <dgm:prSet presAssocID="{C08D97CB-6ED2-4144-92D1-8827B6AC04FF}" presName="accent_3" presStyleCnt="0"/>
      <dgm:spPr/>
    </dgm:pt>
    <dgm:pt modelId="{69DBCAC1-23A6-4191-8656-35ED1C714149}" type="pres">
      <dgm:prSet presAssocID="{C08D97CB-6ED2-4144-92D1-8827B6AC04FF}" presName="accentRepeatNode" presStyleLbl="solidFgAcc1" presStyleIdx="2" presStyleCnt="6"/>
      <dgm:spPr/>
    </dgm:pt>
    <dgm:pt modelId="{12037CD3-193A-499E-8950-7D552F3A9CE8}" type="pres">
      <dgm:prSet presAssocID="{80F91E93-72A1-41E6-9B75-E537F5AD108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728848-EC6F-491C-86A5-B77901705BEE}" type="pres">
      <dgm:prSet presAssocID="{80F91E93-72A1-41E6-9B75-E537F5AD108D}" presName="accent_4" presStyleCnt="0"/>
      <dgm:spPr/>
    </dgm:pt>
    <dgm:pt modelId="{D62CE8C9-4ED6-4350-8B3A-1170613007A3}" type="pres">
      <dgm:prSet presAssocID="{80F91E93-72A1-41E6-9B75-E537F5AD108D}" presName="accentRepeatNode" presStyleLbl="solidFgAcc1" presStyleIdx="3" presStyleCnt="6"/>
      <dgm:spPr/>
    </dgm:pt>
    <dgm:pt modelId="{8E9A604C-6526-4642-9F83-F0D25A86B479}" type="pres">
      <dgm:prSet presAssocID="{9B001FA0-0EB9-49E5-BD1E-1FF1B0FBB26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7D9F63-D202-4562-8929-ABEDA2FBA516}" type="pres">
      <dgm:prSet presAssocID="{9B001FA0-0EB9-49E5-BD1E-1FF1B0FBB269}" presName="accent_5" presStyleCnt="0"/>
      <dgm:spPr/>
    </dgm:pt>
    <dgm:pt modelId="{EE453812-4CDD-48C8-9BCE-A3FA0D250B56}" type="pres">
      <dgm:prSet presAssocID="{9B001FA0-0EB9-49E5-BD1E-1FF1B0FBB269}" presName="accentRepeatNode" presStyleLbl="solidFgAcc1" presStyleIdx="4" presStyleCnt="6"/>
      <dgm:spPr/>
    </dgm:pt>
    <dgm:pt modelId="{B368E073-5F93-4939-94F7-DFB5000A764C}" type="pres">
      <dgm:prSet presAssocID="{C0014A75-0650-4A7A-A2A5-543B25C4C076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0B74C-8382-44DB-A131-6D35232F965E}" type="pres">
      <dgm:prSet presAssocID="{C0014A75-0650-4A7A-A2A5-543B25C4C076}" presName="accent_6" presStyleCnt="0"/>
      <dgm:spPr/>
    </dgm:pt>
    <dgm:pt modelId="{07B6E36F-8598-43EE-B2DD-D3F3FF6C35A3}" type="pres">
      <dgm:prSet presAssocID="{C0014A75-0650-4A7A-A2A5-543B25C4C076}" presName="accentRepeatNode" presStyleLbl="solidFgAcc1" presStyleIdx="5" presStyleCnt="6"/>
      <dgm:spPr/>
    </dgm:pt>
  </dgm:ptLst>
  <dgm:cxnLst>
    <dgm:cxn modelId="{931886A1-1A7A-43D6-8D8C-7E14B0909145}" srcId="{53E34631-305E-4937-BD5A-EBAB2CA81D39}" destId="{3372EFE6-14C6-4C6D-BA54-186A6CB2C28F}" srcOrd="0" destOrd="0" parTransId="{3D97BA9F-4D66-4114-BC6E-441DAAD7A9B2}" sibTransId="{9538FB50-C2DE-4EED-A866-7B36E88BDAA1}"/>
    <dgm:cxn modelId="{355AB651-B4C5-4D67-B5BD-4B72609B59A0}" type="presOf" srcId="{E97E40E3-8495-44BF-ACCA-B5AC84C3A800}" destId="{9A0C2BC1-365E-426C-BFB0-42DE6E422F94}" srcOrd="0" destOrd="0" presId="urn:microsoft.com/office/officeart/2008/layout/VerticalCurvedList"/>
    <dgm:cxn modelId="{AC5C7577-A460-4E6E-A7D6-14E6A218FA3B}" srcId="{53E34631-305E-4937-BD5A-EBAB2CA81D39}" destId="{E97E40E3-8495-44BF-ACCA-B5AC84C3A800}" srcOrd="1" destOrd="0" parTransId="{AC885FC4-4F8B-4172-A976-4E66BD21648C}" sibTransId="{0DBCA45F-C5E6-4894-A797-30B464E86B9D}"/>
    <dgm:cxn modelId="{C76BAD80-6365-4767-9516-23D5917956D1}" srcId="{53E34631-305E-4937-BD5A-EBAB2CA81D39}" destId="{80F91E93-72A1-41E6-9B75-E537F5AD108D}" srcOrd="3" destOrd="0" parTransId="{59C8FA70-5503-4D9D-9B2F-0BB817DF92E3}" sibTransId="{323C2D72-6D68-4406-8E74-06ADABE47A3C}"/>
    <dgm:cxn modelId="{35739FC1-E249-4E9D-864A-D2DCB139BEA8}" type="presOf" srcId="{53E34631-305E-4937-BD5A-EBAB2CA81D39}" destId="{9DB66151-0261-40A9-AF5E-367C128C4882}" srcOrd="0" destOrd="0" presId="urn:microsoft.com/office/officeart/2008/layout/VerticalCurvedList"/>
    <dgm:cxn modelId="{A9C7B26C-E551-4C2E-B5A3-36F111EA331E}" srcId="{53E34631-305E-4937-BD5A-EBAB2CA81D39}" destId="{C08D97CB-6ED2-4144-92D1-8827B6AC04FF}" srcOrd="2" destOrd="0" parTransId="{9650747F-A586-4D5D-A7BE-E641B8ABA787}" sibTransId="{4E149EB7-AF4A-41FD-9D4A-E6A4B527EAB3}"/>
    <dgm:cxn modelId="{A7FDF552-133C-4BD3-A19D-FEEC3B242E42}" type="presOf" srcId="{80F91E93-72A1-41E6-9B75-E537F5AD108D}" destId="{12037CD3-193A-499E-8950-7D552F3A9CE8}" srcOrd="0" destOrd="0" presId="urn:microsoft.com/office/officeart/2008/layout/VerticalCurvedList"/>
    <dgm:cxn modelId="{E1025632-4D71-4242-B82B-09F45FA035E7}" srcId="{53E34631-305E-4937-BD5A-EBAB2CA81D39}" destId="{9B001FA0-0EB9-49E5-BD1E-1FF1B0FBB269}" srcOrd="4" destOrd="0" parTransId="{7AB395C8-C2DB-4C4A-A701-815C4F04426E}" sibTransId="{E7708411-5587-4487-9B51-4A45BF3937A1}"/>
    <dgm:cxn modelId="{BD38C8C4-0FB1-40A5-9F9A-E27C578073CF}" type="presOf" srcId="{C0014A75-0650-4A7A-A2A5-543B25C4C076}" destId="{B368E073-5F93-4939-94F7-DFB5000A764C}" srcOrd="0" destOrd="0" presId="urn:microsoft.com/office/officeart/2008/layout/VerticalCurvedList"/>
    <dgm:cxn modelId="{7D1614CE-821C-4A76-98BA-7473182A00EC}" type="presOf" srcId="{3372EFE6-14C6-4C6D-BA54-186A6CB2C28F}" destId="{498A3E1C-F5E8-4B18-A46B-CE3CAFB1999E}" srcOrd="0" destOrd="0" presId="urn:microsoft.com/office/officeart/2008/layout/VerticalCurvedList"/>
    <dgm:cxn modelId="{787A6C0D-24C6-492F-A88B-8FAC0786E310}" srcId="{53E34631-305E-4937-BD5A-EBAB2CA81D39}" destId="{C0014A75-0650-4A7A-A2A5-543B25C4C076}" srcOrd="5" destOrd="0" parTransId="{E1D4018F-F022-406B-9CE5-166B8C675519}" sibTransId="{35C88591-876D-44B1-A3E0-7CCB25528770}"/>
    <dgm:cxn modelId="{773EAC39-667F-4D27-880D-0FE4277D36B9}" type="presOf" srcId="{9B001FA0-0EB9-49E5-BD1E-1FF1B0FBB269}" destId="{8E9A604C-6526-4642-9F83-F0D25A86B479}" srcOrd="0" destOrd="0" presId="urn:microsoft.com/office/officeart/2008/layout/VerticalCurvedList"/>
    <dgm:cxn modelId="{9FDC7586-9CBB-4884-B0A4-1E1422D2F2F5}" type="presOf" srcId="{C08D97CB-6ED2-4144-92D1-8827B6AC04FF}" destId="{3311AF12-980A-468D-B914-00EF5A6BB4F0}" srcOrd="0" destOrd="0" presId="urn:microsoft.com/office/officeart/2008/layout/VerticalCurvedList"/>
    <dgm:cxn modelId="{60FC4A61-A316-4004-8387-33229929F6C3}" type="presOf" srcId="{9538FB50-C2DE-4EED-A866-7B36E88BDAA1}" destId="{BC65049C-37EA-434F-8C1A-693833CFB864}" srcOrd="0" destOrd="0" presId="urn:microsoft.com/office/officeart/2008/layout/VerticalCurvedList"/>
    <dgm:cxn modelId="{48C5A93B-7740-4741-8DB4-89EF1D435855}" type="presParOf" srcId="{9DB66151-0261-40A9-AF5E-367C128C4882}" destId="{941CC053-D73C-443B-A75A-49E47063ED5D}" srcOrd="0" destOrd="0" presId="urn:microsoft.com/office/officeart/2008/layout/VerticalCurvedList"/>
    <dgm:cxn modelId="{45A36CAE-FA81-4670-94DA-8C76FD281121}" type="presParOf" srcId="{941CC053-D73C-443B-A75A-49E47063ED5D}" destId="{8CC9858B-DCBB-4326-BD34-C2E8660B67ED}" srcOrd="0" destOrd="0" presId="urn:microsoft.com/office/officeart/2008/layout/VerticalCurvedList"/>
    <dgm:cxn modelId="{A94895E9-7C9E-4746-8AC8-C4CA11DF6AD5}" type="presParOf" srcId="{8CC9858B-DCBB-4326-BD34-C2E8660B67ED}" destId="{05AAB559-6EC8-4282-8E85-40890640FF2B}" srcOrd="0" destOrd="0" presId="urn:microsoft.com/office/officeart/2008/layout/VerticalCurvedList"/>
    <dgm:cxn modelId="{DC516707-11B0-4D6E-B0F6-513D4005B2DC}" type="presParOf" srcId="{8CC9858B-DCBB-4326-BD34-C2E8660B67ED}" destId="{BC65049C-37EA-434F-8C1A-693833CFB864}" srcOrd="1" destOrd="0" presId="urn:microsoft.com/office/officeart/2008/layout/VerticalCurvedList"/>
    <dgm:cxn modelId="{AE2AF396-9054-4873-9EB9-B642943AFC3C}" type="presParOf" srcId="{8CC9858B-DCBB-4326-BD34-C2E8660B67ED}" destId="{9ADCA064-7261-40D9-A743-FEFB8A71927D}" srcOrd="2" destOrd="0" presId="urn:microsoft.com/office/officeart/2008/layout/VerticalCurvedList"/>
    <dgm:cxn modelId="{9511C040-5FEB-49FF-9F32-D1A10A9BBB1A}" type="presParOf" srcId="{8CC9858B-DCBB-4326-BD34-C2E8660B67ED}" destId="{28A899A3-D23C-4273-BBA8-ECC6519D07DA}" srcOrd="3" destOrd="0" presId="urn:microsoft.com/office/officeart/2008/layout/VerticalCurvedList"/>
    <dgm:cxn modelId="{2B95DF2F-21C6-44CF-9C2D-9A670A540A08}" type="presParOf" srcId="{941CC053-D73C-443B-A75A-49E47063ED5D}" destId="{498A3E1C-F5E8-4B18-A46B-CE3CAFB1999E}" srcOrd="1" destOrd="0" presId="urn:microsoft.com/office/officeart/2008/layout/VerticalCurvedList"/>
    <dgm:cxn modelId="{24E6BCCD-EC83-469F-9F33-49E958373C61}" type="presParOf" srcId="{941CC053-D73C-443B-A75A-49E47063ED5D}" destId="{6EBBF15D-E1AD-447F-8CDC-010BEC7A8D05}" srcOrd="2" destOrd="0" presId="urn:microsoft.com/office/officeart/2008/layout/VerticalCurvedList"/>
    <dgm:cxn modelId="{E8F8E9D7-D70F-48D4-9508-40B4587BFF92}" type="presParOf" srcId="{6EBBF15D-E1AD-447F-8CDC-010BEC7A8D05}" destId="{49A5D12E-08D2-4207-8192-E23E0FCC1BF8}" srcOrd="0" destOrd="0" presId="urn:microsoft.com/office/officeart/2008/layout/VerticalCurvedList"/>
    <dgm:cxn modelId="{319A5252-51E2-403A-8FE3-C142899BA8DB}" type="presParOf" srcId="{941CC053-D73C-443B-A75A-49E47063ED5D}" destId="{9A0C2BC1-365E-426C-BFB0-42DE6E422F94}" srcOrd="3" destOrd="0" presId="urn:microsoft.com/office/officeart/2008/layout/VerticalCurvedList"/>
    <dgm:cxn modelId="{3565DB88-053E-4F91-9CBB-860EB2CEBC45}" type="presParOf" srcId="{941CC053-D73C-443B-A75A-49E47063ED5D}" destId="{687F9AA8-7CD6-4CA7-A638-2FD5B17239D9}" srcOrd="4" destOrd="0" presId="urn:microsoft.com/office/officeart/2008/layout/VerticalCurvedList"/>
    <dgm:cxn modelId="{5DCFB2BA-D430-400B-9A88-76CC2CF16ACA}" type="presParOf" srcId="{687F9AA8-7CD6-4CA7-A638-2FD5B17239D9}" destId="{9759F4CF-6541-49A3-825F-25358B326945}" srcOrd="0" destOrd="0" presId="urn:microsoft.com/office/officeart/2008/layout/VerticalCurvedList"/>
    <dgm:cxn modelId="{D2A5CD62-1BEE-4A6A-814C-AB9D61A06E6A}" type="presParOf" srcId="{941CC053-D73C-443B-A75A-49E47063ED5D}" destId="{3311AF12-980A-468D-B914-00EF5A6BB4F0}" srcOrd="5" destOrd="0" presId="urn:microsoft.com/office/officeart/2008/layout/VerticalCurvedList"/>
    <dgm:cxn modelId="{CC2595E0-044D-42B4-B68D-C5E9F0BA7C7E}" type="presParOf" srcId="{941CC053-D73C-443B-A75A-49E47063ED5D}" destId="{8C900104-CC4E-48DB-A24C-BE5780DF639A}" srcOrd="6" destOrd="0" presId="urn:microsoft.com/office/officeart/2008/layout/VerticalCurvedList"/>
    <dgm:cxn modelId="{4BB98E1C-016D-404E-80CB-0B376CE7C363}" type="presParOf" srcId="{8C900104-CC4E-48DB-A24C-BE5780DF639A}" destId="{69DBCAC1-23A6-4191-8656-35ED1C714149}" srcOrd="0" destOrd="0" presId="urn:microsoft.com/office/officeart/2008/layout/VerticalCurvedList"/>
    <dgm:cxn modelId="{3215A2FE-2FD7-4F01-82F1-DA9F3D7928CA}" type="presParOf" srcId="{941CC053-D73C-443B-A75A-49E47063ED5D}" destId="{12037CD3-193A-499E-8950-7D552F3A9CE8}" srcOrd="7" destOrd="0" presId="urn:microsoft.com/office/officeart/2008/layout/VerticalCurvedList"/>
    <dgm:cxn modelId="{BE1E399F-3F1A-4466-8D1D-679785FC6C18}" type="presParOf" srcId="{941CC053-D73C-443B-A75A-49E47063ED5D}" destId="{89728848-EC6F-491C-86A5-B77901705BEE}" srcOrd="8" destOrd="0" presId="urn:microsoft.com/office/officeart/2008/layout/VerticalCurvedList"/>
    <dgm:cxn modelId="{CCCFE3D0-5ACA-4A43-8A8B-D09E02EFC5DE}" type="presParOf" srcId="{89728848-EC6F-491C-86A5-B77901705BEE}" destId="{D62CE8C9-4ED6-4350-8B3A-1170613007A3}" srcOrd="0" destOrd="0" presId="urn:microsoft.com/office/officeart/2008/layout/VerticalCurvedList"/>
    <dgm:cxn modelId="{76C2B18E-AEDF-455B-991B-AD817F839D3F}" type="presParOf" srcId="{941CC053-D73C-443B-A75A-49E47063ED5D}" destId="{8E9A604C-6526-4642-9F83-F0D25A86B479}" srcOrd="9" destOrd="0" presId="urn:microsoft.com/office/officeart/2008/layout/VerticalCurvedList"/>
    <dgm:cxn modelId="{A666A653-8855-49CA-8735-38E81903D00D}" type="presParOf" srcId="{941CC053-D73C-443B-A75A-49E47063ED5D}" destId="{FB7D9F63-D202-4562-8929-ABEDA2FBA516}" srcOrd="10" destOrd="0" presId="urn:microsoft.com/office/officeart/2008/layout/VerticalCurvedList"/>
    <dgm:cxn modelId="{1A4D0755-47F4-47DC-BECC-ADCEEB55ECAE}" type="presParOf" srcId="{FB7D9F63-D202-4562-8929-ABEDA2FBA516}" destId="{EE453812-4CDD-48C8-9BCE-A3FA0D250B56}" srcOrd="0" destOrd="0" presId="urn:microsoft.com/office/officeart/2008/layout/VerticalCurvedList"/>
    <dgm:cxn modelId="{68D4E1EB-9189-44A7-8C75-289ED20BF482}" type="presParOf" srcId="{941CC053-D73C-443B-A75A-49E47063ED5D}" destId="{B368E073-5F93-4939-94F7-DFB5000A764C}" srcOrd="11" destOrd="0" presId="urn:microsoft.com/office/officeart/2008/layout/VerticalCurvedList"/>
    <dgm:cxn modelId="{613BA830-23AA-49DE-9BB3-713C2179CD71}" type="presParOf" srcId="{941CC053-D73C-443B-A75A-49E47063ED5D}" destId="{2590B74C-8382-44DB-A131-6D35232F965E}" srcOrd="12" destOrd="0" presId="urn:microsoft.com/office/officeart/2008/layout/VerticalCurvedList"/>
    <dgm:cxn modelId="{50EF6C97-A1ED-4CB6-A6BB-3BCEF48BC905}" type="presParOf" srcId="{2590B74C-8382-44DB-A131-6D35232F965E}" destId="{07B6E36F-8598-43EE-B2DD-D3F3FF6C35A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2D6DE1-8C7C-4A98-B69B-476489CD6201}" type="doc">
      <dgm:prSet loTypeId="urn:microsoft.com/office/officeart/2005/8/layout/arrow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FF20C1-D12D-4ABA-A6FD-3453A7DFC725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Разработка спецификации</a:t>
          </a:r>
          <a:endParaRPr lang="ru-RU" sz="1600" b="1" dirty="0">
            <a:solidFill>
              <a:schemeClr val="tx1"/>
            </a:solidFill>
          </a:endParaRPr>
        </a:p>
      </dgm:t>
    </dgm:pt>
    <dgm:pt modelId="{006A27B5-3F7C-4A5C-8671-8548BA83CA47}" type="parTrans" cxnId="{1E58E6D3-B8FD-46E9-9F84-61B47030173D}">
      <dgm:prSet/>
      <dgm:spPr/>
      <dgm:t>
        <a:bodyPr/>
        <a:lstStyle/>
        <a:p>
          <a:endParaRPr lang="ru-RU" sz="2400" b="1">
            <a:solidFill>
              <a:schemeClr val="tx1"/>
            </a:solidFill>
          </a:endParaRPr>
        </a:p>
      </dgm:t>
    </dgm:pt>
    <dgm:pt modelId="{AA4A79A0-A29F-4E6A-9420-B7CC37CE2EA7}" type="sibTrans" cxnId="{1E58E6D3-B8FD-46E9-9F84-61B47030173D}">
      <dgm:prSet/>
      <dgm:spPr/>
      <dgm:t>
        <a:bodyPr/>
        <a:lstStyle/>
        <a:p>
          <a:endParaRPr lang="ru-RU" sz="2400" b="1">
            <a:solidFill>
              <a:schemeClr val="tx1"/>
            </a:solidFill>
          </a:endParaRPr>
        </a:p>
      </dgm:t>
    </dgm:pt>
    <dgm:pt modelId="{89C7B100-AFEA-4507-B96C-EA868C6F433A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Разработка программ дисциплин</a:t>
          </a:r>
          <a:endParaRPr lang="ru-RU" sz="1800" b="1" dirty="0">
            <a:solidFill>
              <a:schemeClr val="tx1"/>
            </a:solidFill>
          </a:endParaRPr>
        </a:p>
      </dgm:t>
    </dgm:pt>
    <dgm:pt modelId="{7F7FFA16-9193-41DB-B9DB-C31B7DB45EFA}" type="parTrans" cxnId="{2F725440-CD12-4043-AD03-773F7A57259C}">
      <dgm:prSet/>
      <dgm:spPr/>
      <dgm:t>
        <a:bodyPr/>
        <a:lstStyle/>
        <a:p>
          <a:endParaRPr lang="ru-RU" sz="2400" b="1">
            <a:solidFill>
              <a:schemeClr val="tx1"/>
            </a:solidFill>
          </a:endParaRPr>
        </a:p>
      </dgm:t>
    </dgm:pt>
    <dgm:pt modelId="{990B5F14-9215-42F7-BD38-BFB6E0B0613A}" type="sibTrans" cxnId="{2F725440-CD12-4043-AD03-773F7A57259C}">
      <dgm:prSet/>
      <dgm:spPr/>
      <dgm:t>
        <a:bodyPr/>
        <a:lstStyle/>
        <a:p>
          <a:endParaRPr lang="ru-RU" sz="2400" b="1">
            <a:solidFill>
              <a:schemeClr val="tx1"/>
            </a:solidFill>
          </a:endParaRPr>
        </a:p>
      </dgm:t>
    </dgm:pt>
    <dgm:pt modelId="{42E89AD5-B323-4061-9A95-AB2945C23997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Разработка КИМ</a:t>
          </a:r>
          <a:endParaRPr lang="ru-RU" sz="1800" b="1" dirty="0">
            <a:solidFill>
              <a:schemeClr val="tx1"/>
            </a:solidFill>
          </a:endParaRPr>
        </a:p>
      </dgm:t>
    </dgm:pt>
    <dgm:pt modelId="{90F08E19-1F12-4249-82B9-E7BF26B769E6}" type="parTrans" cxnId="{C1070B52-45B8-43FC-9A62-BA4DBABF4596}">
      <dgm:prSet/>
      <dgm:spPr/>
      <dgm:t>
        <a:bodyPr/>
        <a:lstStyle/>
        <a:p>
          <a:endParaRPr lang="ru-RU" sz="2400" b="1">
            <a:solidFill>
              <a:schemeClr val="tx1"/>
            </a:solidFill>
          </a:endParaRPr>
        </a:p>
      </dgm:t>
    </dgm:pt>
    <dgm:pt modelId="{9A6005A4-C29F-4350-81A7-24693944A121}" type="sibTrans" cxnId="{C1070B52-45B8-43FC-9A62-BA4DBABF4596}">
      <dgm:prSet/>
      <dgm:spPr/>
      <dgm:t>
        <a:bodyPr/>
        <a:lstStyle/>
        <a:p>
          <a:endParaRPr lang="ru-RU" sz="2400" b="1">
            <a:solidFill>
              <a:schemeClr val="tx1"/>
            </a:solidFill>
          </a:endParaRPr>
        </a:p>
      </dgm:t>
    </dgm:pt>
    <dgm:pt modelId="{2012A3FC-AA75-45B7-B4D1-79ABBE220D8A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Разработка программ проф.     модулей</a:t>
          </a:r>
          <a:endParaRPr lang="ru-RU" sz="1800" b="1" dirty="0">
            <a:solidFill>
              <a:schemeClr val="tx1"/>
            </a:solidFill>
          </a:endParaRPr>
        </a:p>
      </dgm:t>
    </dgm:pt>
    <dgm:pt modelId="{456564E2-1B32-4134-A4D1-E85691665D3B}" type="sibTrans" cxnId="{C2C24235-384D-499B-A66B-A8158CB4AAB8}">
      <dgm:prSet/>
      <dgm:spPr/>
      <dgm:t>
        <a:bodyPr/>
        <a:lstStyle/>
        <a:p>
          <a:endParaRPr lang="ru-RU" sz="2400" b="1">
            <a:solidFill>
              <a:schemeClr val="tx1"/>
            </a:solidFill>
          </a:endParaRPr>
        </a:p>
      </dgm:t>
    </dgm:pt>
    <dgm:pt modelId="{AC8410C3-B81E-43BF-A7CF-753749E8B28E}" type="parTrans" cxnId="{C2C24235-384D-499B-A66B-A8158CB4AAB8}">
      <dgm:prSet/>
      <dgm:spPr/>
      <dgm:t>
        <a:bodyPr/>
        <a:lstStyle/>
        <a:p>
          <a:endParaRPr lang="ru-RU" sz="2400" b="1">
            <a:solidFill>
              <a:schemeClr val="tx1"/>
            </a:solidFill>
          </a:endParaRPr>
        </a:p>
      </dgm:t>
    </dgm:pt>
    <dgm:pt modelId="{B3B03495-9EE6-4AFD-98EA-322B49B41286}" type="pres">
      <dgm:prSet presAssocID="{A82D6DE1-8C7C-4A98-B69B-476489CD6201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A5B23D-5541-44B3-9845-3CCE4EA4F4D8}" type="pres">
      <dgm:prSet presAssocID="{A82D6DE1-8C7C-4A98-B69B-476489CD6201}" presName="arrow" presStyleLbl="bgShp" presStyleIdx="0" presStyleCnt="1" custScaleX="109540"/>
      <dgm:spPr/>
    </dgm:pt>
    <dgm:pt modelId="{40A4564F-1F4A-4F3A-95E0-FD0E266B8867}" type="pres">
      <dgm:prSet presAssocID="{A82D6DE1-8C7C-4A98-B69B-476489CD6201}" presName="arrowDiagram4" presStyleCnt="0"/>
      <dgm:spPr/>
    </dgm:pt>
    <dgm:pt modelId="{7C33C3FD-E098-4B91-9C48-95079F42F44E}" type="pres">
      <dgm:prSet presAssocID="{09FF20C1-D12D-4ABA-A6FD-3453A7DFC725}" presName="bullet4a" presStyleLbl="node1" presStyleIdx="0" presStyleCnt="4"/>
      <dgm:spPr/>
    </dgm:pt>
    <dgm:pt modelId="{015573FB-8915-4FA1-B6A7-29C501347B26}" type="pres">
      <dgm:prSet presAssocID="{09FF20C1-D12D-4ABA-A6FD-3453A7DFC725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EA37F8-FC23-4018-9689-93AAEF51032F}" type="pres">
      <dgm:prSet presAssocID="{2012A3FC-AA75-45B7-B4D1-79ABBE220D8A}" presName="bullet4b" presStyleLbl="node1" presStyleIdx="1" presStyleCnt="4"/>
      <dgm:spPr/>
    </dgm:pt>
    <dgm:pt modelId="{21904F2D-D92B-4542-99F9-3BE4B3F4631C}" type="pres">
      <dgm:prSet presAssocID="{2012A3FC-AA75-45B7-B4D1-79ABBE220D8A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A5A68D-E5F4-43C6-ACBB-AA98BBDD2AE1}" type="pres">
      <dgm:prSet presAssocID="{89C7B100-AFEA-4507-B96C-EA868C6F433A}" presName="bullet4c" presStyleLbl="node1" presStyleIdx="2" presStyleCnt="4"/>
      <dgm:spPr/>
    </dgm:pt>
    <dgm:pt modelId="{B674E4C5-59EA-448A-A999-C9F34024E0EA}" type="pres">
      <dgm:prSet presAssocID="{89C7B100-AFEA-4507-B96C-EA868C6F433A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F0EDF9-8B61-4366-8B59-A9E93F991929}" type="pres">
      <dgm:prSet presAssocID="{42E89AD5-B323-4061-9A95-AB2945C23997}" presName="bullet4d" presStyleLbl="node1" presStyleIdx="3" presStyleCnt="4"/>
      <dgm:spPr/>
    </dgm:pt>
    <dgm:pt modelId="{AF84A0E4-56EE-42F1-89B7-69D4C0E8F7BE}" type="pres">
      <dgm:prSet presAssocID="{42E89AD5-B323-4061-9A95-AB2945C23997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676F21-0FDB-4ED2-AAC5-566A77CA92DD}" type="presOf" srcId="{A82D6DE1-8C7C-4A98-B69B-476489CD6201}" destId="{B3B03495-9EE6-4AFD-98EA-322B49B41286}" srcOrd="0" destOrd="0" presId="urn:microsoft.com/office/officeart/2005/8/layout/arrow2"/>
    <dgm:cxn modelId="{8F04856C-6C89-4C1C-9BDE-869999A0BFB9}" type="presOf" srcId="{09FF20C1-D12D-4ABA-A6FD-3453A7DFC725}" destId="{015573FB-8915-4FA1-B6A7-29C501347B26}" srcOrd="0" destOrd="0" presId="urn:microsoft.com/office/officeart/2005/8/layout/arrow2"/>
    <dgm:cxn modelId="{C2C24235-384D-499B-A66B-A8158CB4AAB8}" srcId="{A82D6DE1-8C7C-4A98-B69B-476489CD6201}" destId="{2012A3FC-AA75-45B7-B4D1-79ABBE220D8A}" srcOrd="1" destOrd="0" parTransId="{AC8410C3-B81E-43BF-A7CF-753749E8B28E}" sibTransId="{456564E2-1B32-4134-A4D1-E85691665D3B}"/>
    <dgm:cxn modelId="{C1070B52-45B8-43FC-9A62-BA4DBABF4596}" srcId="{A82D6DE1-8C7C-4A98-B69B-476489CD6201}" destId="{42E89AD5-B323-4061-9A95-AB2945C23997}" srcOrd="3" destOrd="0" parTransId="{90F08E19-1F12-4249-82B9-E7BF26B769E6}" sibTransId="{9A6005A4-C29F-4350-81A7-24693944A121}"/>
    <dgm:cxn modelId="{68D4DB54-466C-4B71-85A0-90B48FD6C630}" type="presOf" srcId="{42E89AD5-B323-4061-9A95-AB2945C23997}" destId="{AF84A0E4-56EE-42F1-89B7-69D4C0E8F7BE}" srcOrd="0" destOrd="0" presId="urn:microsoft.com/office/officeart/2005/8/layout/arrow2"/>
    <dgm:cxn modelId="{2F725440-CD12-4043-AD03-773F7A57259C}" srcId="{A82D6DE1-8C7C-4A98-B69B-476489CD6201}" destId="{89C7B100-AFEA-4507-B96C-EA868C6F433A}" srcOrd="2" destOrd="0" parTransId="{7F7FFA16-9193-41DB-B9DB-C31B7DB45EFA}" sibTransId="{990B5F14-9215-42F7-BD38-BFB6E0B0613A}"/>
    <dgm:cxn modelId="{BDA95BDF-29E4-4700-84ED-C899E6169407}" type="presOf" srcId="{2012A3FC-AA75-45B7-B4D1-79ABBE220D8A}" destId="{21904F2D-D92B-4542-99F9-3BE4B3F4631C}" srcOrd="0" destOrd="0" presId="urn:microsoft.com/office/officeart/2005/8/layout/arrow2"/>
    <dgm:cxn modelId="{09E81521-0956-4C35-B4C5-7A8AA06F8A16}" type="presOf" srcId="{89C7B100-AFEA-4507-B96C-EA868C6F433A}" destId="{B674E4C5-59EA-448A-A999-C9F34024E0EA}" srcOrd="0" destOrd="0" presId="urn:microsoft.com/office/officeart/2005/8/layout/arrow2"/>
    <dgm:cxn modelId="{1E58E6D3-B8FD-46E9-9F84-61B47030173D}" srcId="{A82D6DE1-8C7C-4A98-B69B-476489CD6201}" destId="{09FF20C1-D12D-4ABA-A6FD-3453A7DFC725}" srcOrd="0" destOrd="0" parTransId="{006A27B5-3F7C-4A5C-8671-8548BA83CA47}" sibTransId="{AA4A79A0-A29F-4E6A-9420-B7CC37CE2EA7}"/>
    <dgm:cxn modelId="{27D8A63F-7B4B-4CF9-902A-5A34C2E13F65}" type="presParOf" srcId="{B3B03495-9EE6-4AFD-98EA-322B49B41286}" destId="{9CA5B23D-5541-44B3-9845-3CCE4EA4F4D8}" srcOrd="0" destOrd="0" presId="urn:microsoft.com/office/officeart/2005/8/layout/arrow2"/>
    <dgm:cxn modelId="{FE388C26-7593-40A1-AF5D-6D12B46813A0}" type="presParOf" srcId="{B3B03495-9EE6-4AFD-98EA-322B49B41286}" destId="{40A4564F-1F4A-4F3A-95E0-FD0E266B8867}" srcOrd="1" destOrd="0" presId="urn:microsoft.com/office/officeart/2005/8/layout/arrow2"/>
    <dgm:cxn modelId="{3FFD75B3-7D4D-4CBC-B72E-B7B6B757818E}" type="presParOf" srcId="{40A4564F-1F4A-4F3A-95E0-FD0E266B8867}" destId="{7C33C3FD-E098-4B91-9C48-95079F42F44E}" srcOrd="0" destOrd="0" presId="urn:microsoft.com/office/officeart/2005/8/layout/arrow2"/>
    <dgm:cxn modelId="{5A6C93F2-BC82-4688-9390-3FFDA569B011}" type="presParOf" srcId="{40A4564F-1F4A-4F3A-95E0-FD0E266B8867}" destId="{015573FB-8915-4FA1-B6A7-29C501347B26}" srcOrd="1" destOrd="0" presId="urn:microsoft.com/office/officeart/2005/8/layout/arrow2"/>
    <dgm:cxn modelId="{0FF44EE5-ED59-4A28-9972-306A62D239EB}" type="presParOf" srcId="{40A4564F-1F4A-4F3A-95E0-FD0E266B8867}" destId="{87EA37F8-FC23-4018-9689-93AAEF51032F}" srcOrd="2" destOrd="0" presId="urn:microsoft.com/office/officeart/2005/8/layout/arrow2"/>
    <dgm:cxn modelId="{868C3291-5701-43E3-8989-51C8AB34238B}" type="presParOf" srcId="{40A4564F-1F4A-4F3A-95E0-FD0E266B8867}" destId="{21904F2D-D92B-4542-99F9-3BE4B3F4631C}" srcOrd="3" destOrd="0" presId="urn:microsoft.com/office/officeart/2005/8/layout/arrow2"/>
    <dgm:cxn modelId="{53878760-C137-4DF2-9E5D-6870FA298B70}" type="presParOf" srcId="{40A4564F-1F4A-4F3A-95E0-FD0E266B8867}" destId="{4FA5A68D-E5F4-43C6-ACBB-AA98BBDD2AE1}" srcOrd="4" destOrd="0" presId="urn:microsoft.com/office/officeart/2005/8/layout/arrow2"/>
    <dgm:cxn modelId="{A93E6E89-196D-4B64-ACB3-DEF2374A3916}" type="presParOf" srcId="{40A4564F-1F4A-4F3A-95E0-FD0E266B8867}" destId="{B674E4C5-59EA-448A-A999-C9F34024E0EA}" srcOrd="5" destOrd="0" presId="urn:microsoft.com/office/officeart/2005/8/layout/arrow2"/>
    <dgm:cxn modelId="{DC28C610-0E50-44EF-82E9-52BEFAED5CC5}" type="presParOf" srcId="{40A4564F-1F4A-4F3A-95E0-FD0E266B8867}" destId="{07F0EDF9-8B61-4366-8B59-A9E93F991929}" srcOrd="6" destOrd="0" presId="urn:microsoft.com/office/officeart/2005/8/layout/arrow2"/>
    <dgm:cxn modelId="{EDC4BEA2-5B7B-440F-90DD-565B23CF417A}" type="presParOf" srcId="{40A4564F-1F4A-4F3A-95E0-FD0E266B8867}" destId="{AF84A0E4-56EE-42F1-89B7-69D4C0E8F7BE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60F8B6-82A6-4FB8-9DFE-DA9CF167A81C}" type="doc">
      <dgm:prSet loTypeId="urn:microsoft.com/office/officeart/2005/8/layout/bProcess4" loCatId="process" qsTypeId="urn:microsoft.com/office/officeart/2005/8/quickstyle/3d3" qsCatId="3D" csTypeId="urn:microsoft.com/office/officeart/2005/8/colors/accent1_4" csCatId="accent1" phldr="1"/>
      <dgm:spPr/>
    </dgm:pt>
    <dgm:pt modelId="{5233B10F-A505-4B00-8895-12BDC8875273}">
      <dgm:prSet phldrT="[Текст]" custT="1"/>
      <dgm:spPr/>
      <dgm:t>
        <a:bodyPr vert="horz"/>
        <a:lstStyle/>
        <a:p>
          <a:r>
            <a:rPr lang="ru-RU" sz="1200" b="1" dirty="0" smtClean="0">
              <a:effectLst/>
            </a:rPr>
            <a:t>Определение ведущей организации-провайдера внедрения ФГОС  по ТОП-50  в регионе</a:t>
          </a:r>
          <a:endParaRPr lang="ru-RU" sz="1200" dirty="0"/>
        </a:p>
      </dgm:t>
    </dgm:pt>
    <dgm:pt modelId="{389857F6-561C-44F2-9CD1-B2F603CDC3FC}" type="parTrans" cxnId="{5A5542BD-2BA5-41B4-ACD1-82824B2CDA53}">
      <dgm:prSet/>
      <dgm:spPr/>
      <dgm:t>
        <a:bodyPr/>
        <a:lstStyle/>
        <a:p>
          <a:endParaRPr lang="ru-RU" sz="2400"/>
        </a:p>
      </dgm:t>
    </dgm:pt>
    <dgm:pt modelId="{5D71AF68-CA74-4DA5-A2C3-8EF69F80C90E}" type="sibTrans" cxnId="{5A5542BD-2BA5-41B4-ACD1-82824B2CDA53}">
      <dgm:prSet/>
      <dgm:spPr/>
      <dgm:t>
        <a:bodyPr/>
        <a:lstStyle/>
        <a:p>
          <a:endParaRPr lang="ru-RU" sz="2400"/>
        </a:p>
      </dgm:t>
    </dgm:pt>
    <dgm:pt modelId="{33096723-D0C5-49FD-AEC2-690D5537E72B}">
      <dgm:prSet phldrT="[Текст]" custT="1"/>
      <dgm:spPr/>
      <dgm:t>
        <a:bodyPr vert="horz"/>
        <a:lstStyle/>
        <a:p>
          <a:r>
            <a:rPr lang="ru-RU" sz="1200" b="1" smtClean="0">
              <a:effectLst/>
            </a:rPr>
            <a:t>Разработка  в </a:t>
          </a:r>
          <a:r>
            <a:rPr lang="ru-RU" sz="1200" b="1" dirty="0" smtClean="0">
              <a:effectLst/>
            </a:rPr>
            <a:t>области  трансфера ФГОС по ТОП-50 эффективной модели  апробации образовательных программ    </a:t>
          </a:r>
          <a:endParaRPr lang="ru-RU" sz="1200" dirty="0"/>
        </a:p>
      </dgm:t>
    </dgm:pt>
    <dgm:pt modelId="{9911EE59-70D6-4943-B7E2-B08D41FD0894}" type="parTrans" cxnId="{3434D185-BC1B-4F26-9E2A-5F1184BF7141}">
      <dgm:prSet/>
      <dgm:spPr/>
      <dgm:t>
        <a:bodyPr/>
        <a:lstStyle/>
        <a:p>
          <a:endParaRPr lang="ru-RU" sz="2400"/>
        </a:p>
      </dgm:t>
    </dgm:pt>
    <dgm:pt modelId="{387037BC-1470-4BB6-AC62-F162B5C9BDA5}" type="sibTrans" cxnId="{3434D185-BC1B-4F26-9E2A-5F1184BF7141}">
      <dgm:prSet/>
      <dgm:spPr/>
      <dgm:t>
        <a:bodyPr/>
        <a:lstStyle/>
        <a:p>
          <a:endParaRPr lang="ru-RU" sz="2400"/>
        </a:p>
      </dgm:t>
    </dgm:pt>
    <dgm:pt modelId="{E850F0F7-617A-4B8D-A6D4-4D3548D19941}">
      <dgm:prSet phldrT="[Текст]" custT="1"/>
      <dgm:spPr/>
      <dgm:t>
        <a:bodyPr vert="horz"/>
        <a:lstStyle/>
        <a:p>
          <a:r>
            <a:rPr lang="ru-RU" sz="1200" b="1" dirty="0" smtClean="0">
              <a:effectLst/>
            </a:rPr>
            <a:t>Анализ органами исполнительной власти готовности предприятий и организаций к трудоустройству выпускников по ТОП-50</a:t>
          </a:r>
          <a:endParaRPr lang="ru-RU" sz="1200" dirty="0"/>
        </a:p>
      </dgm:t>
    </dgm:pt>
    <dgm:pt modelId="{824308FA-9191-4681-922A-CF901B5A0F07}" type="parTrans" cxnId="{363630DA-6787-4DA8-B8D3-C3D09E7FE6C3}">
      <dgm:prSet/>
      <dgm:spPr/>
      <dgm:t>
        <a:bodyPr/>
        <a:lstStyle/>
        <a:p>
          <a:endParaRPr lang="ru-RU" sz="2400"/>
        </a:p>
      </dgm:t>
    </dgm:pt>
    <dgm:pt modelId="{BCE2072B-0210-475A-9101-4FE8010F4BCE}" type="sibTrans" cxnId="{363630DA-6787-4DA8-B8D3-C3D09E7FE6C3}">
      <dgm:prSet/>
      <dgm:spPr/>
      <dgm:t>
        <a:bodyPr/>
        <a:lstStyle/>
        <a:p>
          <a:endParaRPr lang="ru-RU" sz="2400"/>
        </a:p>
      </dgm:t>
    </dgm:pt>
    <dgm:pt modelId="{5BB1A196-587B-4DCB-AFAF-42F46338F37F}">
      <dgm:prSet phldrT="[Текст]" custT="1"/>
      <dgm:spPr/>
      <dgm:t>
        <a:bodyPr vert="horz"/>
        <a:lstStyle/>
        <a:p>
          <a:r>
            <a:rPr lang="ru-RU" sz="1200" b="1" dirty="0" smtClean="0">
              <a:effectLst/>
            </a:rPr>
            <a:t>Проведение аудита готовности образовательных организаций к переходу на обучение по профессиям и специальностям ТОП-50</a:t>
          </a:r>
          <a:endParaRPr lang="ru-RU" sz="1200" dirty="0"/>
        </a:p>
      </dgm:t>
    </dgm:pt>
    <dgm:pt modelId="{AC3ED1F9-EB0E-46DF-AA83-22064330CBF9}" type="parTrans" cxnId="{95D660C0-2A6B-4F30-9967-E3FC952401CB}">
      <dgm:prSet/>
      <dgm:spPr/>
      <dgm:t>
        <a:bodyPr/>
        <a:lstStyle/>
        <a:p>
          <a:endParaRPr lang="ru-RU" sz="2400"/>
        </a:p>
      </dgm:t>
    </dgm:pt>
    <dgm:pt modelId="{638648E5-FD74-4333-B9E4-88D85A01C4F6}" type="sibTrans" cxnId="{95D660C0-2A6B-4F30-9967-E3FC952401CB}">
      <dgm:prSet/>
      <dgm:spPr/>
      <dgm:t>
        <a:bodyPr/>
        <a:lstStyle/>
        <a:p>
          <a:endParaRPr lang="ru-RU" sz="2400"/>
        </a:p>
      </dgm:t>
    </dgm:pt>
    <dgm:pt modelId="{B9CAACF7-B39D-4D66-B0A4-FE9DB113B9C5}">
      <dgm:prSet phldrT="[Текст]" custT="1"/>
      <dgm:spPr/>
      <dgm:t>
        <a:bodyPr vert="horz"/>
        <a:lstStyle/>
        <a:p>
          <a:r>
            <a:rPr lang="ru-RU" sz="1200" b="1" dirty="0" smtClean="0">
              <a:effectLst/>
            </a:rPr>
            <a:t>Создание региональной организационной структуры научно-методических объединений по УГ ТОП-50 и установление вертикальной связи с УМО</a:t>
          </a:r>
          <a:endParaRPr lang="ru-RU" sz="1200" dirty="0"/>
        </a:p>
      </dgm:t>
    </dgm:pt>
    <dgm:pt modelId="{E8A8604F-6DF5-4495-92B0-396EB483AC67}" type="parTrans" cxnId="{6D393D01-0914-480E-91C8-10538E96E3FA}">
      <dgm:prSet/>
      <dgm:spPr/>
      <dgm:t>
        <a:bodyPr/>
        <a:lstStyle/>
        <a:p>
          <a:endParaRPr lang="ru-RU" sz="2400"/>
        </a:p>
      </dgm:t>
    </dgm:pt>
    <dgm:pt modelId="{DF3DF688-E5AA-48B0-9963-FD66499C3138}" type="sibTrans" cxnId="{6D393D01-0914-480E-91C8-10538E96E3FA}">
      <dgm:prSet/>
      <dgm:spPr/>
      <dgm:t>
        <a:bodyPr/>
        <a:lstStyle/>
        <a:p>
          <a:endParaRPr lang="ru-RU" sz="2400"/>
        </a:p>
      </dgm:t>
    </dgm:pt>
    <dgm:pt modelId="{6230F4D3-C1D4-4F8A-BC21-EB76C7934E93}">
      <dgm:prSet phldrT="[Текст]" custT="1"/>
      <dgm:spPr/>
      <dgm:t>
        <a:bodyPr vert="horz"/>
        <a:lstStyle/>
        <a:p>
          <a:r>
            <a:rPr lang="ru-RU" sz="1200" b="1" dirty="0" smtClean="0">
              <a:effectLst/>
            </a:rPr>
            <a:t>Повышение квалификации опорных экспертов-методистов в области разработки и внедрения ООП СПО по ТОП-50</a:t>
          </a:r>
          <a:endParaRPr lang="ru-RU" sz="1200" dirty="0"/>
        </a:p>
      </dgm:t>
    </dgm:pt>
    <dgm:pt modelId="{E3186FCE-1A45-40DF-A029-F1B4CE84048F}" type="parTrans" cxnId="{04E4BFD1-7E75-4574-919D-9EC87CE5D15A}">
      <dgm:prSet/>
      <dgm:spPr/>
      <dgm:t>
        <a:bodyPr/>
        <a:lstStyle/>
        <a:p>
          <a:endParaRPr lang="ru-RU" sz="2400"/>
        </a:p>
      </dgm:t>
    </dgm:pt>
    <dgm:pt modelId="{D6042FEA-5F84-431B-9656-F6B58223D658}" type="sibTrans" cxnId="{04E4BFD1-7E75-4574-919D-9EC87CE5D15A}">
      <dgm:prSet/>
      <dgm:spPr/>
      <dgm:t>
        <a:bodyPr/>
        <a:lstStyle/>
        <a:p>
          <a:endParaRPr lang="ru-RU" sz="2400"/>
        </a:p>
      </dgm:t>
    </dgm:pt>
    <dgm:pt modelId="{5C8EF868-1532-4080-9987-9F99075EC040}">
      <dgm:prSet phldrT="[Текст]" custT="1"/>
      <dgm:spPr/>
      <dgm:t>
        <a:bodyPr vert="horz"/>
        <a:lstStyle/>
        <a:p>
          <a:r>
            <a:rPr lang="ru-RU" sz="1200" b="1" dirty="0" smtClean="0">
              <a:effectLst/>
            </a:rPr>
            <a:t>Формирование сетевой инфраструктуры проведения демонстрационных экзаменов</a:t>
          </a:r>
          <a:endParaRPr lang="ru-RU" sz="1200" dirty="0"/>
        </a:p>
      </dgm:t>
    </dgm:pt>
    <dgm:pt modelId="{7126F6F9-BD69-402E-8ADB-7D1C1646E364}" type="parTrans" cxnId="{FC868394-059C-4B83-874C-82527E86B091}">
      <dgm:prSet/>
      <dgm:spPr/>
      <dgm:t>
        <a:bodyPr/>
        <a:lstStyle/>
        <a:p>
          <a:endParaRPr lang="ru-RU" sz="2400"/>
        </a:p>
      </dgm:t>
    </dgm:pt>
    <dgm:pt modelId="{5D3984A2-3487-4287-9B0B-62C9D7F74D0B}" type="sibTrans" cxnId="{FC868394-059C-4B83-874C-82527E86B091}">
      <dgm:prSet/>
      <dgm:spPr/>
      <dgm:t>
        <a:bodyPr/>
        <a:lstStyle/>
        <a:p>
          <a:endParaRPr lang="ru-RU" sz="2400"/>
        </a:p>
      </dgm:t>
    </dgm:pt>
    <dgm:pt modelId="{C17F98BD-B76F-4CEA-B63B-E87D79FE28E1}">
      <dgm:prSet phldrT="[Текст]" custT="1"/>
      <dgm:spPr/>
      <dgm:t>
        <a:bodyPr vert="horz"/>
        <a:lstStyle/>
        <a:p>
          <a:r>
            <a:rPr lang="ru-RU" sz="1200" b="1" dirty="0" smtClean="0"/>
            <a:t>Создание для образовательных организаций региона постоянно действующей методической поддержки  </a:t>
          </a:r>
          <a:endParaRPr lang="ru-RU" sz="1200" b="1" dirty="0"/>
        </a:p>
      </dgm:t>
    </dgm:pt>
    <dgm:pt modelId="{9444AE01-2A36-4D12-8442-21FAD327D237}" type="parTrans" cxnId="{6C2B3758-0FFE-45B4-899F-26112E2481B0}">
      <dgm:prSet/>
      <dgm:spPr/>
      <dgm:t>
        <a:bodyPr/>
        <a:lstStyle/>
        <a:p>
          <a:endParaRPr lang="ru-RU"/>
        </a:p>
      </dgm:t>
    </dgm:pt>
    <dgm:pt modelId="{4D30698F-F2E4-4B8A-AEB1-47D37C1233CE}" type="sibTrans" cxnId="{6C2B3758-0FFE-45B4-899F-26112E2481B0}">
      <dgm:prSet/>
      <dgm:spPr/>
      <dgm:t>
        <a:bodyPr/>
        <a:lstStyle/>
        <a:p>
          <a:endParaRPr lang="ru-RU"/>
        </a:p>
      </dgm:t>
    </dgm:pt>
    <dgm:pt modelId="{6ED023CA-8BB0-473B-9EE2-489A35729192}">
      <dgm:prSet phldrT="[Текст]" custT="1"/>
      <dgm:spPr/>
      <dgm:t>
        <a:bodyPr vert="horz"/>
        <a:lstStyle/>
        <a:p>
          <a:r>
            <a:rPr lang="ru-RU" sz="1200" b="1" dirty="0" smtClean="0"/>
            <a:t>Проведение регионального мониторинга системы СПО</a:t>
          </a:r>
          <a:endParaRPr lang="ru-RU" sz="1200" b="1" dirty="0"/>
        </a:p>
      </dgm:t>
    </dgm:pt>
    <dgm:pt modelId="{774DEAA9-4F20-4D8A-BABC-D7200F20F3D1}" type="parTrans" cxnId="{96B76770-29DF-4429-A6BF-45E47CBF60B5}">
      <dgm:prSet/>
      <dgm:spPr/>
      <dgm:t>
        <a:bodyPr/>
        <a:lstStyle/>
        <a:p>
          <a:endParaRPr lang="ru-RU"/>
        </a:p>
      </dgm:t>
    </dgm:pt>
    <dgm:pt modelId="{80BF282E-332E-43F4-A9AD-2929F20AE153}" type="sibTrans" cxnId="{96B76770-29DF-4429-A6BF-45E47CBF60B5}">
      <dgm:prSet/>
      <dgm:spPr/>
      <dgm:t>
        <a:bodyPr/>
        <a:lstStyle/>
        <a:p>
          <a:endParaRPr lang="ru-RU"/>
        </a:p>
      </dgm:t>
    </dgm:pt>
    <dgm:pt modelId="{863811FA-789F-42C1-B332-8027FBE43144}" type="pres">
      <dgm:prSet presAssocID="{9360F8B6-82A6-4FB8-9DFE-DA9CF167A81C}" presName="Name0" presStyleCnt="0">
        <dgm:presLayoutVars>
          <dgm:dir/>
          <dgm:resizeHandles/>
        </dgm:presLayoutVars>
      </dgm:prSet>
      <dgm:spPr/>
    </dgm:pt>
    <dgm:pt modelId="{D6441CFA-2CF6-4DBE-80A2-91AF5BF729B4}" type="pres">
      <dgm:prSet presAssocID="{5233B10F-A505-4B00-8895-12BDC8875273}" presName="compNode" presStyleCnt="0"/>
      <dgm:spPr/>
    </dgm:pt>
    <dgm:pt modelId="{578B4A3F-36EA-4B51-B9B3-70C6875E4C29}" type="pres">
      <dgm:prSet presAssocID="{5233B10F-A505-4B00-8895-12BDC8875273}" presName="dummyConnPt" presStyleCnt="0"/>
      <dgm:spPr/>
    </dgm:pt>
    <dgm:pt modelId="{B6B15817-7995-4F69-A356-CEB251DEA610}" type="pres">
      <dgm:prSet presAssocID="{5233B10F-A505-4B00-8895-12BDC8875273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DA9227-87D1-4F6F-8AC4-E4AA35268A9F}" type="pres">
      <dgm:prSet presAssocID="{5D71AF68-CA74-4DA5-A2C3-8EF69F80C90E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D4F55C88-2D7F-4C1F-AEC6-D722CC717D2B}" type="pres">
      <dgm:prSet presAssocID="{33096723-D0C5-49FD-AEC2-690D5537E72B}" presName="compNode" presStyleCnt="0"/>
      <dgm:spPr/>
    </dgm:pt>
    <dgm:pt modelId="{4E6F3B42-CA7D-423A-BC0F-DDC4B5E6611F}" type="pres">
      <dgm:prSet presAssocID="{33096723-D0C5-49FD-AEC2-690D5537E72B}" presName="dummyConnPt" presStyleCnt="0"/>
      <dgm:spPr/>
    </dgm:pt>
    <dgm:pt modelId="{F39518DF-4EAF-4D99-A16E-53404C7215F0}" type="pres">
      <dgm:prSet presAssocID="{33096723-D0C5-49FD-AEC2-690D5537E72B}" presName="node" presStyleLbl="node1" presStyleIdx="1" presStyleCnt="9" custScaleY="1221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54F85A-FFA4-4B84-ADA9-3D886C524CB4}" type="pres">
      <dgm:prSet presAssocID="{387037BC-1470-4BB6-AC62-F162B5C9BDA5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565EC6F2-B4C7-4761-B5F4-BEFFD34EF64D}" type="pres">
      <dgm:prSet presAssocID="{E850F0F7-617A-4B8D-A6D4-4D3548D19941}" presName="compNode" presStyleCnt="0"/>
      <dgm:spPr/>
    </dgm:pt>
    <dgm:pt modelId="{EE913FAF-BC3A-4659-B7D4-76676750D0EF}" type="pres">
      <dgm:prSet presAssocID="{E850F0F7-617A-4B8D-A6D4-4D3548D19941}" presName="dummyConnPt" presStyleCnt="0"/>
      <dgm:spPr/>
    </dgm:pt>
    <dgm:pt modelId="{FF6E4E1F-B974-4703-AC9A-96AE58540719}" type="pres">
      <dgm:prSet presAssocID="{E850F0F7-617A-4B8D-A6D4-4D3548D1994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74FA2F-05F2-4BD8-B99D-D4ED1CBC48E8}" type="pres">
      <dgm:prSet presAssocID="{BCE2072B-0210-475A-9101-4FE8010F4BCE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EAE1D371-CBC5-4F62-BF79-8D178148F74C}" type="pres">
      <dgm:prSet presAssocID="{5BB1A196-587B-4DCB-AFAF-42F46338F37F}" presName="compNode" presStyleCnt="0"/>
      <dgm:spPr/>
    </dgm:pt>
    <dgm:pt modelId="{B99E6AF1-6554-4475-9B78-34B6BE9CB2F7}" type="pres">
      <dgm:prSet presAssocID="{5BB1A196-587B-4DCB-AFAF-42F46338F37F}" presName="dummyConnPt" presStyleCnt="0"/>
      <dgm:spPr/>
    </dgm:pt>
    <dgm:pt modelId="{F1C156E9-709E-48C9-94F9-FD9A4D035D8E}" type="pres">
      <dgm:prSet presAssocID="{5BB1A196-587B-4DCB-AFAF-42F46338F37F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0A7595-B95E-4605-82EF-36A215216A71}" type="pres">
      <dgm:prSet presAssocID="{638648E5-FD74-4333-B9E4-88D85A01C4F6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E50DAD10-B536-4712-B3FD-8D630855BABC}" type="pres">
      <dgm:prSet presAssocID="{B9CAACF7-B39D-4D66-B0A4-FE9DB113B9C5}" presName="compNode" presStyleCnt="0"/>
      <dgm:spPr/>
    </dgm:pt>
    <dgm:pt modelId="{92C68585-2271-4EFA-94A8-E6536EA31569}" type="pres">
      <dgm:prSet presAssocID="{B9CAACF7-B39D-4D66-B0A4-FE9DB113B9C5}" presName="dummyConnPt" presStyleCnt="0"/>
      <dgm:spPr/>
    </dgm:pt>
    <dgm:pt modelId="{5A34E90D-D9A2-46DA-AD16-8BDF62231E72}" type="pres">
      <dgm:prSet presAssocID="{B9CAACF7-B39D-4D66-B0A4-FE9DB113B9C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EB94CF-B85C-44E1-826A-49F01122A8EA}" type="pres">
      <dgm:prSet presAssocID="{DF3DF688-E5AA-48B0-9963-FD66499C3138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B58F6B2A-3BA8-465A-BB59-1B7718700453}" type="pres">
      <dgm:prSet presAssocID="{6230F4D3-C1D4-4F8A-BC21-EB76C7934E93}" presName="compNode" presStyleCnt="0"/>
      <dgm:spPr/>
    </dgm:pt>
    <dgm:pt modelId="{439D81A5-8F51-4AC4-9F7C-0F77B4794AD5}" type="pres">
      <dgm:prSet presAssocID="{6230F4D3-C1D4-4F8A-BC21-EB76C7934E93}" presName="dummyConnPt" presStyleCnt="0"/>
      <dgm:spPr/>
    </dgm:pt>
    <dgm:pt modelId="{79376089-D51D-412A-80DD-44E5D9D7C52D}" type="pres">
      <dgm:prSet presAssocID="{6230F4D3-C1D4-4F8A-BC21-EB76C7934E93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41AAA-EB5D-47DB-92F3-F4535E77B59D}" type="pres">
      <dgm:prSet presAssocID="{D6042FEA-5F84-431B-9656-F6B58223D658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87DE910A-6F23-4BA5-BA53-11CDD7959F00}" type="pres">
      <dgm:prSet presAssocID="{5C8EF868-1532-4080-9987-9F99075EC040}" presName="compNode" presStyleCnt="0"/>
      <dgm:spPr/>
    </dgm:pt>
    <dgm:pt modelId="{207D2646-0188-4503-B787-BC281E32E061}" type="pres">
      <dgm:prSet presAssocID="{5C8EF868-1532-4080-9987-9F99075EC040}" presName="dummyConnPt" presStyleCnt="0"/>
      <dgm:spPr/>
    </dgm:pt>
    <dgm:pt modelId="{DBD45B46-5486-47F4-9784-54103ECDF282}" type="pres">
      <dgm:prSet presAssocID="{5C8EF868-1532-4080-9987-9F99075EC040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4FA103-097A-4EE7-B7FA-8644C0937E27}" type="pres">
      <dgm:prSet presAssocID="{5D3984A2-3487-4287-9B0B-62C9D7F74D0B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97D7B8E9-CD48-4402-8E43-3BB7225BF811}" type="pres">
      <dgm:prSet presAssocID="{C17F98BD-B76F-4CEA-B63B-E87D79FE28E1}" presName="compNode" presStyleCnt="0"/>
      <dgm:spPr/>
    </dgm:pt>
    <dgm:pt modelId="{BD57336F-A4FD-4064-B376-7A476413A8CA}" type="pres">
      <dgm:prSet presAssocID="{C17F98BD-B76F-4CEA-B63B-E87D79FE28E1}" presName="dummyConnPt" presStyleCnt="0"/>
      <dgm:spPr/>
    </dgm:pt>
    <dgm:pt modelId="{A01E2DE6-4CE8-44F3-B601-2235D88DF440}" type="pres">
      <dgm:prSet presAssocID="{C17F98BD-B76F-4CEA-B63B-E87D79FE28E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FF8F0-20DB-4BA1-B158-119D73C59DE1}" type="pres">
      <dgm:prSet presAssocID="{4D30698F-F2E4-4B8A-AEB1-47D37C1233CE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67888FB9-7652-4E55-ADDE-CDADA9529A15}" type="pres">
      <dgm:prSet presAssocID="{6ED023CA-8BB0-473B-9EE2-489A35729192}" presName="compNode" presStyleCnt="0"/>
      <dgm:spPr/>
    </dgm:pt>
    <dgm:pt modelId="{522B409E-8D45-4C6F-83DD-0B8F463FC696}" type="pres">
      <dgm:prSet presAssocID="{6ED023CA-8BB0-473B-9EE2-489A35729192}" presName="dummyConnPt" presStyleCnt="0"/>
      <dgm:spPr/>
    </dgm:pt>
    <dgm:pt modelId="{2E51BFC4-1447-46A1-A99F-0F9F756F2EA6}" type="pres">
      <dgm:prSet presAssocID="{6ED023CA-8BB0-473B-9EE2-489A35729192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431DFA-1F1E-440B-BAF4-59BCFA7C5B56}" type="presOf" srcId="{5D3984A2-3487-4287-9B0B-62C9D7F74D0B}" destId="{074FA103-097A-4EE7-B7FA-8644C0937E27}" srcOrd="0" destOrd="0" presId="urn:microsoft.com/office/officeart/2005/8/layout/bProcess4"/>
    <dgm:cxn modelId="{C2A4ECBF-533E-4AB6-892D-A92907A7481A}" type="presOf" srcId="{6230F4D3-C1D4-4F8A-BC21-EB76C7934E93}" destId="{79376089-D51D-412A-80DD-44E5D9D7C52D}" srcOrd="0" destOrd="0" presId="urn:microsoft.com/office/officeart/2005/8/layout/bProcess4"/>
    <dgm:cxn modelId="{896E95A1-6E86-43F7-913D-6C9319356B44}" type="presOf" srcId="{638648E5-FD74-4333-B9E4-88D85A01C4F6}" destId="{BB0A7595-B95E-4605-82EF-36A215216A71}" srcOrd="0" destOrd="0" presId="urn:microsoft.com/office/officeart/2005/8/layout/bProcess4"/>
    <dgm:cxn modelId="{3434D185-BC1B-4F26-9E2A-5F1184BF7141}" srcId="{9360F8B6-82A6-4FB8-9DFE-DA9CF167A81C}" destId="{33096723-D0C5-49FD-AEC2-690D5537E72B}" srcOrd="1" destOrd="0" parTransId="{9911EE59-70D6-4943-B7E2-B08D41FD0894}" sibTransId="{387037BC-1470-4BB6-AC62-F162B5C9BDA5}"/>
    <dgm:cxn modelId="{B5592B24-F816-41E8-9D84-276E152467F6}" type="presOf" srcId="{5C8EF868-1532-4080-9987-9F99075EC040}" destId="{DBD45B46-5486-47F4-9784-54103ECDF282}" srcOrd="0" destOrd="0" presId="urn:microsoft.com/office/officeart/2005/8/layout/bProcess4"/>
    <dgm:cxn modelId="{2B5C79CC-9E4C-430B-9E4D-D5273FBA9E1F}" type="presOf" srcId="{B9CAACF7-B39D-4D66-B0A4-FE9DB113B9C5}" destId="{5A34E90D-D9A2-46DA-AD16-8BDF62231E72}" srcOrd="0" destOrd="0" presId="urn:microsoft.com/office/officeart/2005/8/layout/bProcess4"/>
    <dgm:cxn modelId="{AFEEBA6D-3642-4528-B810-856ECD4C7A5B}" type="presOf" srcId="{D6042FEA-5F84-431B-9656-F6B58223D658}" destId="{D5541AAA-EB5D-47DB-92F3-F4535E77B59D}" srcOrd="0" destOrd="0" presId="urn:microsoft.com/office/officeart/2005/8/layout/bProcess4"/>
    <dgm:cxn modelId="{96B76770-29DF-4429-A6BF-45E47CBF60B5}" srcId="{9360F8B6-82A6-4FB8-9DFE-DA9CF167A81C}" destId="{6ED023CA-8BB0-473B-9EE2-489A35729192}" srcOrd="8" destOrd="0" parTransId="{774DEAA9-4F20-4D8A-BABC-D7200F20F3D1}" sibTransId="{80BF282E-332E-43F4-A9AD-2929F20AE153}"/>
    <dgm:cxn modelId="{162D8920-876D-43BB-93EE-8FA5A2EBA570}" type="presOf" srcId="{E850F0F7-617A-4B8D-A6D4-4D3548D19941}" destId="{FF6E4E1F-B974-4703-AC9A-96AE58540719}" srcOrd="0" destOrd="0" presId="urn:microsoft.com/office/officeart/2005/8/layout/bProcess4"/>
    <dgm:cxn modelId="{8755CA4E-9BA3-4F4E-9EBB-A904651F5607}" type="presOf" srcId="{DF3DF688-E5AA-48B0-9963-FD66499C3138}" destId="{18EB94CF-B85C-44E1-826A-49F01122A8EA}" srcOrd="0" destOrd="0" presId="urn:microsoft.com/office/officeart/2005/8/layout/bProcess4"/>
    <dgm:cxn modelId="{BD221158-0E86-421A-963A-740AE5B99DD4}" type="presOf" srcId="{C17F98BD-B76F-4CEA-B63B-E87D79FE28E1}" destId="{A01E2DE6-4CE8-44F3-B601-2235D88DF440}" srcOrd="0" destOrd="0" presId="urn:microsoft.com/office/officeart/2005/8/layout/bProcess4"/>
    <dgm:cxn modelId="{6D393D01-0914-480E-91C8-10538E96E3FA}" srcId="{9360F8B6-82A6-4FB8-9DFE-DA9CF167A81C}" destId="{B9CAACF7-B39D-4D66-B0A4-FE9DB113B9C5}" srcOrd="4" destOrd="0" parTransId="{E8A8604F-6DF5-4495-92B0-396EB483AC67}" sibTransId="{DF3DF688-E5AA-48B0-9963-FD66499C3138}"/>
    <dgm:cxn modelId="{04E4BFD1-7E75-4574-919D-9EC87CE5D15A}" srcId="{9360F8B6-82A6-4FB8-9DFE-DA9CF167A81C}" destId="{6230F4D3-C1D4-4F8A-BC21-EB76C7934E93}" srcOrd="5" destOrd="0" parTransId="{E3186FCE-1A45-40DF-A029-F1B4CE84048F}" sibTransId="{D6042FEA-5F84-431B-9656-F6B58223D658}"/>
    <dgm:cxn modelId="{363630DA-6787-4DA8-B8D3-C3D09E7FE6C3}" srcId="{9360F8B6-82A6-4FB8-9DFE-DA9CF167A81C}" destId="{E850F0F7-617A-4B8D-A6D4-4D3548D19941}" srcOrd="2" destOrd="0" parTransId="{824308FA-9191-4681-922A-CF901B5A0F07}" sibTransId="{BCE2072B-0210-475A-9101-4FE8010F4BCE}"/>
    <dgm:cxn modelId="{3A6A6408-D148-4725-98D2-AF06315DFAC5}" type="presOf" srcId="{4D30698F-F2E4-4B8A-AEB1-47D37C1233CE}" destId="{457FF8F0-20DB-4BA1-B158-119D73C59DE1}" srcOrd="0" destOrd="0" presId="urn:microsoft.com/office/officeart/2005/8/layout/bProcess4"/>
    <dgm:cxn modelId="{6C2B3758-0FFE-45B4-899F-26112E2481B0}" srcId="{9360F8B6-82A6-4FB8-9DFE-DA9CF167A81C}" destId="{C17F98BD-B76F-4CEA-B63B-E87D79FE28E1}" srcOrd="7" destOrd="0" parTransId="{9444AE01-2A36-4D12-8442-21FAD327D237}" sibTransId="{4D30698F-F2E4-4B8A-AEB1-47D37C1233CE}"/>
    <dgm:cxn modelId="{95D660C0-2A6B-4F30-9967-E3FC952401CB}" srcId="{9360F8B6-82A6-4FB8-9DFE-DA9CF167A81C}" destId="{5BB1A196-587B-4DCB-AFAF-42F46338F37F}" srcOrd="3" destOrd="0" parTransId="{AC3ED1F9-EB0E-46DF-AA83-22064330CBF9}" sibTransId="{638648E5-FD74-4333-B9E4-88D85A01C4F6}"/>
    <dgm:cxn modelId="{50F38994-AEDE-451B-BC42-81E30619FF29}" type="presOf" srcId="{387037BC-1470-4BB6-AC62-F162B5C9BDA5}" destId="{C054F85A-FFA4-4B84-ADA9-3D886C524CB4}" srcOrd="0" destOrd="0" presId="urn:microsoft.com/office/officeart/2005/8/layout/bProcess4"/>
    <dgm:cxn modelId="{F9E03EEC-F4EB-4902-807D-560441966323}" type="presOf" srcId="{5BB1A196-587B-4DCB-AFAF-42F46338F37F}" destId="{F1C156E9-709E-48C9-94F9-FD9A4D035D8E}" srcOrd="0" destOrd="0" presId="urn:microsoft.com/office/officeart/2005/8/layout/bProcess4"/>
    <dgm:cxn modelId="{5A5542BD-2BA5-41B4-ACD1-82824B2CDA53}" srcId="{9360F8B6-82A6-4FB8-9DFE-DA9CF167A81C}" destId="{5233B10F-A505-4B00-8895-12BDC8875273}" srcOrd="0" destOrd="0" parTransId="{389857F6-561C-44F2-9CD1-B2F603CDC3FC}" sibTransId="{5D71AF68-CA74-4DA5-A2C3-8EF69F80C90E}"/>
    <dgm:cxn modelId="{467BFE6D-CB42-4B35-9E9E-A776C24C2537}" type="presOf" srcId="{9360F8B6-82A6-4FB8-9DFE-DA9CF167A81C}" destId="{863811FA-789F-42C1-B332-8027FBE43144}" srcOrd="0" destOrd="0" presId="urn:microsoft.com/office/officeart/2005/8/layout/bProcess4"/>
    <dgm:cxn modelId="{8F796F74-0BBF-45B5-BFE9-E854D5953FE9}" type="presOf" srcId="{5D71AF68-CA74-4DA5-A2C3-8EF69F80C90E}" destId="{61DA9227-87D1-4F6F-8AC4-E4AA35268A9F}" srcOrd="0" destOrd="0" presId="urn:microsoft.com/office/officeart/2005/8/layout/bProcess4"/>
    <dgm:cxn modelId="{19155D53-2053-4FA1-A86A-9FB2FBA3957C}" type="presOf" srcId="{6ED023CA-8BB0-473B-9EE2-489A35729192}" destId="{2E51BFC4-1447-46A1-A99F-0F9F756F2EA6}" srcOrd="0" destOrd="0" presId="urn:microsoft.com/office/officeart/2005/8/layout/bProcess4"/>
    <dgm:cxn modelId="{BFEE2064-9F43-4A00-8F8B-BC67D1A212CC}" type="presOf" srcId="{33096723-D0C5-49FD-AEC2-690D5537E72B}" destId="{F39518DF-4EAF-4D99-A16E-53404C7215F0}" srcOrd="0" destOrd="0" presId="urn:microsoft.com/office/officeart/2005/8/layout/bProcess4"/>
    <dgm:cxn modelId="{680EDDB3-FC9B-4911-A385-1579ABCE9396}" type="presOf" srcId="{5233B10F-A505-4B00-8895-12BDC8875273}" destId="{B6B15817-7995-4F69-A356-CEB251DEA610}" srcOrd="0" destOrd="0" presId="urn:microsoft.com/office/officeart/2005/8/layout/bProcess4"/>
    <dgm:cxn modelId="{A9C7B3DA-92E2-4108-B9E0-BD8CBF7B3E89}" type="presOf" srcId="{BCE2072B-0210-475A-9101-4FE8010F4BCE}" destId="{CA74FA2F-05F2-4BD8-B99D-D4ED1CBC48E8}" srcOrd="0" destOrd="0" presId="urn:microsoft.com/office/officeart/2005/8/layout/bProcess4"/>
    <dgm:cxn modelId="{FC868394-059C-4B83-874C-82527E86B091}" srcId="{9360F8B6-82A6-4FB8-9DFE-DA9CF167A81C}" destId="{5C8EF868-1532-4080-9987-9F99075EC040}" srcOrd="6" destOrd="0" parTransId="{7126F6F9-BD69-402E-8ADB-7D1C1646E364}" sibTransId="{5D3984A2-3487-4287-9B0B-62C9D7F74D0B}"/>
    <dgm:cxn modelId="{B197399C-1BF8-4659-9CC9-82029361BB26}" type="presParOf" srcId="{863811FA-789F-42C1-B332-8027FBE43144}" destId="{D6441CFA-2CF6-4DBE-80A2-91AF5BF729B4}" srcOrd="0" destOrd="0" presId="urn:microsoft.com/office/officeart/2005/8/layout/bProcess4"/>
    <dgm:cxn modelId="{C6A6FB25-F0DA-4A76-B5F3-4B90C6E98892}" type="presParOf" srcId="{D6441CFA-2CF6-4DBE-80A2-91AF5BF729B4}" destId="{578B4A3F-36EA-4B51-B9B3-70C6875E4C29}" srcOrd="0" destOrd="0" presId="urn:microsoft.com/office/officeart/2005/8/layout/bProcess4"/>
    <dgm:cxn modelId="{5AF68C5A-FC74-41EA-A65F-3AD32E44FA51}" type="presParOf" srcId="{D6441CFA-2CF6-4DBE-80A2-91AF5BF729B4}" destId="{B6B15817-7995-4F69-A356-CEB251DEA610}" srcOrd="1" destOrd="0" presId="urn:microsoft.com/office/officeart/2005/8/layout/bProcess4"/>
    <dgm:cxn modelId="{49F4C630-EFF0-4307-AD7F-7B16C3691CC2}" type="presParOf" srcId="{863811FA-789F-42C1-B332-8027FBE43144}" destId="{61DA9227-87D1-4F6F-8AC4-E4AA35268A9F}" srcOrd="1" destOrd="0" presId="urn:microsoft.com/office/officeart/2005/8/layout/bProcess4"/>
    <dgm:cxn modelId="{2338937A-29BD-47FD-B03F-018E6C263DC8}" type="presParOf" srcId="{863811FA-789F-42C1-B332-8027FBE43144}" destId="{D4F55C88-2D7F-4C1F-AEC6-D722CC717D2B}" srcOrd="2" destOrd="0" presId="urn:microsoft.com/office/officeart/2005/8/layout/bProcess4"/>
    <dgm:cxn modelId="{B5B7A60E-EFE2-4ABB-ADB3-928887095019}" type="presParOf" srcId="{D4F55C88-2D7F-4C1F-AEC6-D722CC717D2B}" destId="{4E6F3B42-CA7D-423A-BC0F-DDC4B5E6611F}" srcOrd="0" destOrd="0" presId="urn:microsoft.com/office/officeart/2005/8/layout/bProcess4"/>
    <dgm:cxn modelId="{C5DCA38C-2BCA-4971-A453-5337F571842F}" type="presParOf" srcId="{D4F55C88-2D7F-4C1F-AEC6-D722CC717D2B}" destId="{F39518DF-4EAF-4D99-A16E-53404C7215F0}" srcOrd="1" destOrd="0" presId="urn:microsoft.com/office/officeart/2005/8/layout/bProcess4"/>
    <dgm:cxn modelId="{D7DE6E74-1C68-4EF4-8E47-A619368FB2B5}" type="presParOf" srcId="{863811FA-789F-42C1-B332-8027FBE43144}" destId="{C054F85A-FFA4-4B84-ADA9-3D886C524CB4}" srcOrd="3" destOrd="0" presId="urn:microsoft.com/office/officeart/2005/8/layout/bProcess4"/>
    <dgm:cxn modelId="{73705650-CD27-4186-81DE-A46533435E23}" type="presParOf" srcId="{863811FA-789F-42C1-B332-8027FBE43144}" destId="{565EC6F2-B4C7-4761-B5F4-BEFFD34EF64D}" srcOrd="4" destOrd="0" presId="urn:microsoft.com/office/officeart/2005/8/layout/bProcess4"/>
    <dgm:cxn modelId="{9AF9B16A-2BFB-4DF5-B127-5672471E48F8}" type="presParOf" srcId="{565EC6F2-B4C7-4761-B5F4-BEFFD34EF64D}" destId="{EE913FAF-BC3A-4659-B7D4-76676750D0EF}" srcOrd="0" destOrd="0" presId="urn:microsoft.com/office/officeart/2005/8/layout/bProcess4"/>
    <dgm:cxn modelId="{201802E5-7BD9-4E70-BC23-AE4E2E6E5E8E}" type="presParOf" srcId="{565EC6F2-B4C7-4761-B5F4-BEFFD34EF64D}" destId="{FF6E4E1F-B974-4703-AC9A-96AE58540719}" srcOrd="1" destOrd="0" presId="urn:microsoft.com/office/officeart/2005/8/layout/bProcess4"/>
    <dgm:cxn modelId="{09CA90DD-1D9D-48EB-9140-B1E2AF3085AD}" type="presParOf" srcId="{863811FA-789F-42C1-B332-8027FBE43144}" destId="{CA74FA2F-05F2-4BD8-B99D-D4ED1CBC48E8}" srcOrd="5" destOrd="0" presId="urn:microsoft.com/office/officeart/2005/8/layout/bProcess4"/>
    <dgm:cxn modelId="{95F75A42-D02E-4924-A0B7-177EFE8B6231}" type="presParOf" srcId="{863811FA-789F-42C1-B332-8027FBE43144}" destId="{EAE1D371-CBC5-4F62-BF79-8D178148F74C}" srcOrd="6" destOrd="0" presId="urn:microsoft.com/office/officeart/2005/8/layout/bProcess4"/>
    <dgm:cxn modelId="{D861E20D-592D-4C5E-9638-D1247CABD57B}" type="presParOf" srcId="{EAE1D371-CBC5-4F62-BF79-8D178148F74C}" destId="{B99E6AF1-6554-4475-9B78-34B6BE9CB2F7}" srcOrd="0" destOrd="0" presId="urn:microsoft.com/office/officeart/2005/8/layout/bProcess4"/>
    <dgm:cxn modelId="{AFC3ABD9-269F-40CB-9B56-58F4EE498AE4}" type="presParOf" srcId="{EAE1D371-CBC5-4F62-BF79-8D178148F74C}" destId="{F1C156E9-709E-48C9-94F9-FD9A4D035D8E}" srcOrd="1" destOrd="0" presId="urn:microsoft.com/office/officeart/2005/8/layout/bProcess4"/>
    <dgm:cxn modelId="{6C7DC098-7632-4E88-842F-34ABB4A7AD85}" type="presParOf" srcId="{863811FA-789F-42C1-B332-8027FBE43144}" destId="{BB0A7595-B95E-4605-82EF-36A215216A71}" srcOrd="7" destOrd="0" presId="urn:microsoft.com/office/officeart/2005/8/layout/bProcess4"/>
    <dgm:cxn modelId="{6C20F858-D1C1-4E30-8E61-9BA0876027FD}" type="presParOf" srcId="{863811FA-789F-42C1-B332-8027FBE43144}" destId="{E50DAD10-B536-4712-B3FD-8D630855BABC}" srcOrd="8" destOrd="0" presId="urn:microsoft.com/office/officeart/2005/8/layout/bProcess4"/>
    <dgm:cxn modelId="{A8CE58E1-DA99-47C4-AD21-3120727ECB54}" type="presParOf" srcId="{E50DAD10-B536-4712-B3FD-8D630855BABC}" destId="{92C68585-2271-4EFA-94A8-E6536EA31569}" srcOrd="0" destOrd="0" presId="urn:microsoft.com/office/officeart/2005/8/layout/bProcess4"/>
    <dgm:cxn modelId="{712F1333-1982-44AE-9E46-0EDFA4F5F83D}" type="presParOf" srcId="{E50DAD10-B536-4712-B3FD-8D630855BABC}" destId="{5A34E90D-D9A2-46DA-AD16-8BDF62231E72}" srcOrd="1" destOrd="0" presId="urn:microsoft.com/office/officeart/2005/8/layout/bProcess4"/>
    <dgm:cxn modelId="{6CF59951-0F83-40FB-91C0-AEFC8AB242B2}" type="presParOf" srcId="{863811FA-789F-42C1-B332-8027FBE43144}" destId="{18EB94CF-B85C-44E1-826A-49F01122A8EA}" srcOrd="9" destOrd="0" presId="urn:microsoft.com/office/officeart/2005/8/layout/bProcess4"/>
    <dgm:cxn modelId="{7AA0F4E0-A172-486C-B507-6C2ABC3F02BE}" type="presParOf" srcId="{863811FA-789F-42C1-B332-8027FBE43144}" destId="{B58F6B2A-3BA8-465A-BB59-1B7718700453}" srcOrd="10" destOrd="0" presId="urn:microsoft.com/office/officeart/2005/8/layout/bProcess4"/>
    <dgm:cxn modelId="{62FF09AE-1D62-4DFB-B6B2-49DC91156E46}" type="presParOf" srcId="{B58F6B2A-3BA8-465A-BB59-1B7718700453}" destId="{439D81A5-8F51-4AC4-9F7C-0F77B4794AD5}" srcOrd="0" destOrd="0" presId="urn:microsoft.com/office/officeart/2005/8/layout/bProcess4"/>
    <dgm:cxn modelId="{6FF7E185-01FD-4D23-9341-F64A43A5CF1C}" type="presParOf" srcId="{B58F6B2A-3BA8-465A-BB59-1B7718700453}" destId="{79376089-D51D-412A-80DD-44E5D9D7C52D}" srcOrd="1" destOrd="0" presId="urn:microsoft.com/office/officeart/2005/8/layout/bProcess4"/>
    <dgm:cxn modelId="{FBA085A9-2824-4C1C-9B6E-9708B050A52D}" type="presParOf" srcId="{863811FA-789F-42C1-B332-8027FBE43144}" destId="{D5541AAA-EB5D-47DB-92F3-F4535E77B59D}" srcOrd="11" destOrd="0" presId="urn:microsoft.com/office/officeart/2005/8/layout/bProcess4"/>
    <dgm:cxn modelId="{21BB2789-9964-400F-A407-B9C84B4B416F}" type="presParOf" srcId="{863811FA-789F-42C1-B332-8027FBE43144}" destId="{87DE910A-6F23-4BA5-BA53-11CDD7959F00}" srcOrd="12" destOrd="0" presId="urn:microsoft.com/office/officeart/2005/8/layout/bProcess4"/>
    <dgm:cxn modelId="{6D7A4E83-D2BF-4C6E-BCD6-7E185899EE2B}" type="presParOf" srcId="{87DE910A-6F23-4BA5-BA53-11CDD7959F00}" destId="{207D2646-0188-4503-B787-BC281E32E061}" srcOrd="0" destOrd="0" presId="urn:microsoft.com/office/officeart/2005/8/layout/bProcess4"/>
    <dgm:cxn modelId="{08E9DF9A-0B2F-46D7-B7AB-64E3F252ACCF}" type="presParOf" srcId="{87DE910A-6F23-4BA5-BA53-11CDD7959F00}" destId="{DBD45B46-5486-47F4-9784-54103ECDF282}" srcOrd="1" destOrd="0" presId="urn:microsoft.com/office/officeart/2005/8/layout/bProcess4"/>
    <dgm:cxn modelId="{E409C14A-ADE3-4478-8B5F-F92CE82B39A0}" type="presParOf" srcId="{863811FA-789F-42C1-B332-8027FBE43144}" destId="{074FA103-097A-4EE7-B7FA-8644C0937E27}" srcOrd="13" destOrd="0" presId="urn:microsoft.com/office/officeart/2005/8/layout/bProcess4"/>
    <dgm:cxn modelId="{B03CA69F-9395-4D12-A16E-E057F3E9BAAE}" type="presParOf" srcId="{863811FA-789F-42C1-B332-8027FBE43144}" destId="{97D7B8E9-CD48-4402-8E43-3BB7225BF811}" srcOrd="14" destOrd="0" presId="urn:microsoft.com/office/officeart/2005/8/layout/bProcess4"/>
    <dgm:cxn modelId="{1F111C36-E480-45A6-AD03-0D8DFEA84B75}" type="presParOf" srcId="{97D7B8E9-CD48-4402-8E43-3BB7225BF811}" destId="{BD57336F-A4FD-4064-B376-7A476413A8CA}" srcOrd="0" destOrd="0" presId="urn:microsoft.com/office/officeart/2005/8/layout/bProcess4"/>
    <dgm:cxn modelId="{47FC2F09-8C30-425B-85C3-62983DEE412E}" type="presParOf" srcId="{97D7B8E9-CD48-4402-8E43-3BB7225BF811}" destId="{A01E2DE6-4CE8-44F3-B601-2235D88DF440}" srcOrd="1" destOrd="0" presId="urn:microsoft.com/office/officeart/2005/8/layout/bProcess4"/>
    <dgm:cxn modelId="{D41102B0-8BD4-4CBA-960E-4195AD9CD2A3}" type="presParOf" srcId="{863811FA-789F-42C1-B332-8027FBE43144}" destId="{457FF8F0-20DB-4BA1-B158-119D73C59DE1}" srcOrd="15" destOrd="0" presId="urn:microsoft.com/office/officeart/2005/8/layout/bProcess4"/>
    <dgm:cxn modelId="{DF3A1629-6D47-4B8D-9F5E-8D089AEB56F1}" type="presParOf" srcId="{863811FA-789F-42C1-B332-8027FBE43144}" destId="{67888FB9-7652-4E55-ADDE-CDADA9529A15}" srcOrd="16" destOrd="0" presId="urn:microsoft.com/office/officeart/2005/8/layout/bProcess4"/>
    <dgm:cxn modelId="{944A0121-970A-4BF9-A6C0-B065ED104D31}" type="presParOf" srcId="{67888FB9-7652-4E55-ADDE-CDADA9529A15}" destId="{522B409E-8D45-4C6F-83DD-0B8F463FC696}" srcOrd="0" destOrd="0" presId="urn:microsoft.com/office/officeart/2005/8/layout/bProcess4"/>
    <dgm:cxn modelId="{9CC06F08-FEB2-435C-B4C4-4CC877FC8052}" type="presParOf" srcId="{67888FB9-7652-4E55-ADDE-CDADA9529A15}" destId="{2E51BFC4-1447-46A1-A99F-0F9F756F2EA6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86C767-530F-41EF-A970-70DCEAA0DE13}">
      <dsp:nvSpPr>
        <dsp:cNvPr id="0" name=""/>
        <dsp:cNvSpPr/>
      </dsp:nvSpPr>
      <dsp:spPr>
        <a:xfrm>
          <a:off x="55053" y="949186"/>
          <a:ext cx="6151234" cy="89552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42165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55053" y="1173068"/>
        <a:ext cx="5927352" cy="447763"/>
      </dsp:txXfrm>
    </dsp:sp>
    <dsp:sp modelId="{C0F40543-872D-4681-8E4C-7347489C54FD}">
      <dsp:nvSpPr>
        <dsp:cNvPr id="0" name=""/>
        <dsp:cNvSpPr/>
      </dsp:nvSpPr>
      <dsp:spPr>
        <a:xfrm>
          <a:off x="55053" y="1641227"/>
          <a:ext cx="1417859" cy="16564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Минтруд России</a:t>
          </a:r>
          <a:endParaRPr lang="ru-RU" sz="2000" kern="1200" dirty="0"/>
        </a:p>
      </dsp:txBody>
      <dsp:txXfrm>
        <a:off x="55053" y="1641227"/>
        <a:ext cx="1417859" cy="1656455"/>
      </dsp:txXfrm>
    </dsp:sp>
    <dsp:sp modelId="{B1769AAA-1754-463A-84F9-DA64798C0DD1}">
      <dsp:nvSpPr>
        <dsp:cNvPr id="0" name=""/>
        <dsp:cNvSpPr/>
      </dsp:nvSpPr>
      <dsp:spPr>
        <a:xfrm>
          <a:off x="1472913" y="1247589"/>
          <a:ext cx="4733375" cy="89552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42165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1472913" y="1471471"/>
        <a:ext cx="4509493" cy="447763"/>
      </dsp:txXfrm>
    </dsp:sp>
    <dsp:sp modelId="{5B442EE9-D19B-4D8E-B2E3-976C657AA768}">
      <dsp:nvSpPr>
        <dsp:cNvPr id="0" name=""/>
        <dsp:cNvSpPr/>
      </dsp:nvSpPr>
      <dsp:spPr>
        <a:xfrm>
          <a:off x="1472913" y="1939631"/>
          <a:ext cx="1417859" cy="16142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Минобрнауки</a:t>
          </a:r>
          <a:r>
            <a:rPr lang="ru-RU" sz="1600" kern="1200" dirty="0" smtClean="0"/>
            <a:t> России </a:t>
          </a:r>
          <a:endParaRPr lang="ru-RU" sz="1600" kern="1200" dirty="0"/>
        </a:p>
      </dsp:txBody>
      <dsp:txXfrm>
        <a:off x="1472913" y="1939631"/>
        <a:ext cx="1417859" cy="1614234"/>
      </dsp:txXfrm>
    </dsp:sp>
    <dsp:sp modelId="{1C380F97-8A75-4D59-8444-A42B54BE63E8}">
      <dsp:nvSpPr>
        <dsp:cNvPr id="0" name=""/>
        <dsp:cNvSpPr/>
      </dsp:nvSpPr>
      <dsp:spPr>
        <a:xfrm>
          <a:off x="2916302" y="1543521"/>
          <a:ext cx="3315515" cy="89552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42165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2916302" y="1767403"/>
        <a:ext cx="3091633" cy="447763"/>
      </dsp:txXfrm>
    </dsp:sp>
    <dsp:sp modelId="{DC194BAE-4998-4E5A-BA83-3436D1FB2525}">
      <dsp:nvSpPr>
        <dsp:cNvPr id="0" name=""/>
        <dsp:cNvSpPr/>
      </dsp:nvSpPr>
      <dsp:spPr>
        <a:xfrm>
          <a:off x="4308632" y="1844395"/>
          <a:ext cx="1897655" cy="895527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42165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4308632" y="2068277"/>
        <a:ext cx="1673773" cy="447763"/>
      </dsp:txXfrm>
    </dsp:sp>
    <dsp:sp modelId="{390023BF-E987-4466-8778-4178854E6EA0}">
      <dsp:nvSpPr>
        <dsp:cNvPr id="0" name=""/>
        <dsp:cNvSpPr/>
      </dsp:nvSpPr>
      <dsp:spPr>
        <a:xfrm>
          <a:off x="4308632" y="2536437"/>
          <a:ext cx="1430777" cy="16440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НСПК</a:t>
          </a:r>
          <a:endParaRPr lang="ru-RU" sz="2000" kern="1200" dirty="0"/>
        </a:p>
      </dsp:txBody>
      <dsp:txXfrm>
        <a:off x="4308632" y="2536437"/>
        <a:ext cx="1430777" cy="16440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61467-4E96-4387-81CD-2348DA1E2ACA}">
      <dsp:nvSpPr>
        <dsp:cNvPr id="0" name=""/>
        <dsp:cNvSpPr/>
      </dsp:nvSpPr>
      <dsp:spPr>
        <a:xfrm>
          <a:off x="0" y="422219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5660EAE-2217-4E91-9EF7-5325076AB582}">
      <dsp:nvSpPr>
        <dsp:cNvPr id="0" name=""/>
        <dsp:cNvSpPr/>
      </dsp:nvSpPr>
      <dsp:spPr>
        <a:xfrm>
          <a:off x="432048" y="127019"/>
          <a:ext cx="8064875" cy="59040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Обновление видов деятельности и профессиональных компетенций с учетом требований ПС</a:t>
          </a:r>
          <a:endParaRPr lang="ru-RU" sz="2000" b="1" kern="1200" dirty="0"/>
        </a:p>
      </dsp:txBody>
      <dsp:txXfrm>
        <a:off x="460869" y="155840"/>
        <a:ext cx="8007233" cy="532758"/>
      </dsp:txXfrm>
    </dsp:sp>
    <dsp:sp modelId="{5485E938-8728-4566-8279-3DAB9A4E6304}">
      <dsp:nvSpPr>
        <dsp:cNvPr id="0" name=""/>
        <dsp:cNvSpPr/>
      </dsp:nvSpPr>
      <dsp:spPr>
        <a:xfrm>
          <a:off x="0" y="1329419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-158626"/>
              <a:satOff val="-13815"/>
              <a:lumOff val="777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832EB02-40B3-4254-AEFD-FBF73F7C3CAA}">
      <dsp:nvSpPr>
        <dsp:cNvPr id="0" name=""/>
        <dsp:cNvSpPr/>
      </dsp:nvSpPr>
      <dsp:spPr>
        <a:xfrm>
          <a:off x="432048" y="1034219"/>
          <a:ext cx="8056649" cy="59040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-158626"/>
                <a:satOff val="-13815"/>
                <a:lumOff val="7776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-158626"/>
                <a:satOff val="-13815"/>
                <a:lumOff val="7776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-158626"/>
                <a:satOff val="-13815"/>
                <a:lumOff val="77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Изменение номенклатуры и ориентации общих  компетенций</a:t>
          </a:r>
          <a:endParaRPr lang="ru-RU" sz="2000" b="1" kern="1200" dirty="0"/>
        </a:p>
      </dsp:txBody>
      <dsp:txXfrm>
        <a:off x="460869" y="1063040"/>
        <a:ext cx="7999007" cy="532758"/>
      </dsp:txXfrm>
    </dsp:sp>
    <dsp:sp modelId="{1F106CA6-0025-4E02-9129-28FA944C2B86}">
      <dsp:nvSpPr>
        <dsp:cNvPr id="0" name=""/>
        <dsp:cNvSpPr/>
      </dsp:nvSpPr>
      <dsp:spPr>
        <a:xfrm>
          <a:off x="0" y="2236620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-317251"/>
              <a:satOff val="-27630"/>
              <a:lumOff val="1555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0797119-7A9D-44EA-9048-1A474A9B19BB}">
      <dsp:nvSpPr>
        <dsp:cNvPr id="0" name=""/>
        <dsp:cNvSpPr/>
      </dsp:nvSpPr>
      <dsp:spPr>
        <a:xfrm>
          <a:off x="432048" y="1941419"/>
          <a:ext cx="8040378" cy="59040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-317251"/>
                <a:satOff val="-27630"/>
                <a:lumOff val="15552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-317251"/>
                <a:satOff val="-27630"/>
                <a:lumOff val="15552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-317251"/>
                <a:satOff val="-27630"/>
                <a:lumOff val="155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Изменение сроков обучения и требований к структуре образовательной программы</a:t>
          </a:r>
          <a:endParaRPr lang="ru-RU" sz="2000" b="1" kern="1200" dirty="0"/>
        </a:p>
      </dsp:txBody>
      <dsp:txXfrm>
        <a:off x="460869" y="1970240"/>
        <a:ext cx="7982736" cy="532758"/>
      </dsp:txXfrm>
    </dsp:sp>
    <dsp:sp modelId="{F7694579-0800-49F4-92BF-B7F4AED9523A}">
      <dsp:nvSpPr>
        <dsp:cNvPr id="0" name=""/>
        <dsp:cNvSpPr/>
      </dsp:nvSpPr>
      <dsp:spPr>
        <a:xfrm>
          <a:off x="0" y="3143820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-475877"/>
              <a:satOff val="-41446"/>
              <a:lumOff val="233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62EE989-1D28-417B-A2AE-1852F6D3E7A6}">
      <dsp:nvSpPr>
        <dsp:cNvPr id="0" name=""/>
        <dsp:cNvSpPr/>
      </dsp:nvSpPr>
      <dsp:spPr>
        <a:xfrm>
          <a:off x="432048" y="2848620"/>
          <a:ext cx="8096631" cy="59040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-475877"/>
                <a:satOff val="-41446"/>
                <a:lumOff val="23328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-475877"/>
                <a:satOff val="-41446"/>
                <a:lumOff val="23328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-475877"/>
                <a:satOff val="-41446"/>
                <a:lumOff val="233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Изменение условий реализации</a:t>
          </a:r>
          <a:endParaRPr lang="ru-RU" sz="2000" b="1" kern="1200" dirty="0"/>
        </a:p>
      </dsp:txBody>
      <dsp:txXfrm>
        <a:off x="460869" y="2877441"/>
        <a:ext cx="8038989" cy="532758"/>
      </dsp:txXfrm>
    </dsp:sp>
    <dsp:sp modelId="{6455A52D-1930-4D2B-8C90-58B8E678AF38}">
      <dsp:nvSpPr>
        <dsp:cNvPr id="0" name=""/>
        <dsp:cNvSpPr/>
      </dsp:nvSpPr>
      <dsp:spPr>
        <a:xfrm>
          <a:off x="0" y="4051020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-634502"/>
              <a:satOff val="-55261"/>
              <a:lumOff val="311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F045AE2-C4AE-423A-98B8-932C46F5E364}">
      <dsp:nvSpPr>
        <dsp:cNvPr id="0" name=""/>
        <dsp:cNvSpPr/>
      </dsp:nvSpPr>
      <dsp:spPr>
        <a:xfrm>
          <a:off x="432048" y="3755820"/>
          <a:ext cx="8064875" cy="59040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-634502"/>
                <a:satOff val="-55261"/>
                <a:lumOff val="31104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-634502"/>
                <a:satOff val="-55261"/>
                <a:lumOff val="31104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-634502"/>
                <a:satOff val="-55261"/>
                <a:lumOff val="3110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Согласование с действующими Советами по профессиональным квалификациям</a:t>
          </a:r>
          <a:endParaRPr lang="ru-RU" sz="2000" b="1" kern="1200" dirty="0"/>
        </a:p>
      </dsp:txBody>
      <dsp:txXfrm>
        <a:off x="460869" y="3784641"/>
        <a:ext cx="8007233" cy="532758"/>
      </dsp:txXfrm>
    </dsp:sp>
    <dsp:sp modelId="{824724B4-DD51-4508-AEFE-F04B3A264A1C}">
      <dsp:nvSpPr>
        <dsp:cNvPr id="0" name=""/>
        <dsp:cNvSpPr/>
      </dsp:nvSpPr>
      <dsp:spPr>
        <a:xfrm>
          <a:off x="0" y="4958220"/>
          <a:ext cx="864096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-793128"/>
              <a:satOff val="-69076"/>
              <a:lumOff val="3888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0AA2B3-DDF4-40C1-8C8F-479B805A0946}">
      <dsp:nvSpPr>
        <dsp:cNvPr id="0" name=""/>
        <dsp:cNvSpPr/>
      </dsp:nvSpPr>
      <dsp:spPr>
        <a:xfrm>
          <a:off x="432048" y="4680519"/>
          <a:ext cx="8064875" cy="59040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-793128"/>
                <a:satOff val="-69076"/>
                <a:lumOff val="3888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-793128"/>
                <a:satOff val="-69076"/>
                <a:lumOff val="3888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-793128"/>
                <a:satOff val="-69076"/>
                <a:lumOff val="388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Согласование с </a:t>
          </a:r>
          <a:r>
            <a:rPr lang="en-US" sz="2000" b="1" kern="1200" dirty="0" smtClean="0"/>
            <a:t>WS</a:t>
          </a:r>
          <a:endParaRPr lang="ru-RU" sz="2000" b="1" kern="1200" dirty="0"/>
        </a:p>
      </dsp:txBody>
      <dsp:txXfrm>
        <a:off x="460869" y="4709340"/>
        <a:ext cx="8007233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EFAC5C-5E1D-490E-9AF3-E1B4019F0B07}">
      <dsp:nvSpPr>
        <dsp:cNvPr id="0" name=""/>
        <dsp:cNvSpPr/>
      </dsp:nvSpPr>
      <dsp:spPr>
        <a:xfrm>
          <a:off x="2889387" y="355019"/>
          <a:ext cx="4997395" cy="4997395"/>
        </a:xfrm>
        <a:prstGeom prst="pie">
          <a:avLst>
            <a:gd name="adj1" fmla="val 16200000"/>
            <a:gd name="adj2" fmla="val 19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Наимено-вание ФГОС</a:t>
          </a:r>
          <a:endParaRPr lang="ru-RU" sz="1400" b="1" kern="1200" cap="none" spc="0" dirty="0">
            <a:ln w="900" cmpd="sng">
              <a:prstDash val="solid"/>
            </a:ln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>
        <a:off x="5507070" y="993377"/>
        <a:ext cx="1308841" cy="1011377"/>
      </dsp:txXfrm>
    </dsp:sp>
    <dsp:sp modelId="{6D5BA301-4D3B-4ECD-9FD3-1ADD7AA8847C}">
      <dsp:nvSpPr>
        <dsp:cNvPr id="0" name=""/>
        <dsp:cNvSpPr/>
      </dsp:nvSpPr>
      <dsp:spPr>
        <a:xfrm>
          <a:off x="2948879" y="457942"/>
          <a:ext cx="4997395" cy="4997395"/>
        </a:xfrm>
        <a:prstGeom prst="pie">
          <a:avLst>
            <a:gd name="adj1" fmla="val 19800000"/>
            <a:gd name="adj2" fmla="val 1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Основные виды деятельности</a:t>
          </a:r>
          <a:endParaRPr lang="ru-RU" sz="1400" b="1" kern="1200" cap="none" spc="0" dirty="0">
            <a:ln w="900" cmpd="sng">
              <a:prstDash val="solid"/>
            </a:ln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>
        <a:off x="6339969" y="2480697"/>
        <a:ext cx="1368334" cy="981631"/>
      </dsp:txXfrm>
    </dsp:sp>
    <dsp:sp modelId="{EA9978B0-FA48-4476-A53A-962D18AFDD9C}">
      <dsp:nvSpPr>
        <dsp:cNvPr id="0" name=""/>
        <dsp:cNvSpPr/>
      </dsp:nvSpPr>
      <dsp:spPr>
        <a:xfrm>
          <a:off x="2889387" y="582753"/>
          <a:ext cx="4997395" cy="4997395"/>
        </a:xfrm>
        <a:prstGeom prst="pie">
          <a:avLst>
            <a:gd name="adj1" fmla="val 1800000"/>
            <a:gd name="adj2" fmla="val 54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ПК</a:t>
          </a:r>
          <a:endParaRPr lang="ru-RU" sz="1800" b="1" kern="1200" cap="none" spc="0" dirty="0">
            <a:ln w="900" cmpd="sng">
              <a:prstDash val="solid"/>
            </a:ln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>
        <a:off x="5507070" y="3960159"/>
        <a:ext cx="1308841" cy="1011377"/>
      </dsp:txXfrm>
    </dsp:sp>
    <dsp:sp modelId="{6C940F7D-0607-46A4-8397-508603C8B430}">
      <dsp:nvSpPr>
        <dsp:cNvPr id="0" name=""/>
        <dsp:cNvSpPr/>
      </dsp:nvSpPr>
      <dsp:spPr>
        <a:xfrm>
          <a:off x="2731871" y="475559"/>
          <a:ext cx="4997395" cy="4997395"/>
        </a:xfrm>
        <a:prstGeom prst="pie">
          <a:avLst>
            <a:gd name="adj1" fmla="val 5400000"/>
            <a:gd name="adj2" fmla="val 90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Общий срок освоения программы</a:t>
          </a:r>
          <a:endParaRPr lang="ru-RU" sz="1400" b="1" kern="1200" cap="none" spc="0" dirty="0">
            <a:ln w="900" cmpd="sng">
              <a:prstDash val="solid"/>
            </a:ln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>
        <a:off x="3802742" y="3852965"/>
        <a:ext cx="1308841" cy="1011377"/>
      </dsp:txXfrm>
    </dsp:sp>
    <dsp:sp modelId="{0A1642BA-7A3A-4832-BB18-03F3098D69B1}">
      <dsp:nvSpPr>
        <dsp:cNvPr id="0" name=""/>
        <dsp:cNvSpPr/>
      </dsp:nvSpPr>
      <dsp:spPr>
        <a:xfrm>
          <a:off x="2710908" y="457942"/>
          <a:ext cx="4997395" cy="4997395"/>
        </a:xfrm>
        <a:prstGeom prst="pie">
          <a:avLst>
            <a:gd name="adj1" fmla="val 9000000"/>
            <a:gd name="adj2" fmla="val 126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Присваив. по итогам образования  квалификации</a:t>
          </a:r>
          <a:endParaRPr lang="ru-RU" sz="1400" b="1" kern="1200" cap="none" spc="0" dirty="0">
            <a:ln w="900" cmpd="sng">
              <a:prstDash val="solid"/>
            </a:ln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>
        <a:off x="2948879" y="2480697"/>
        <a:ext cx="1368334" cy="981631"/>
      </dsp:txXfrm>
    </dsp:sp>
    <dsp:sp modelId="{9F1CD762-2283-430C-A700-E10DF0A29F63}">
      <dsp:nvSpPr>
        <dsp:cNvPr id="0" name=""/>
        <dsp:cNvSpPr/>
      </dsp:nvSpPr>
      <dsp:spPr>
        <a:xfrm>
          <a:off x="2770401" y="355019"/>
          <a:ext cx="4997395" cy="4997395"/>
        </a:xfrm>
        <a:prstGeom prst="pie">
          <a:avLst>
            <a:gd name="adj1" fmla="val 126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Использ.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smtClean="0">
              <a:ln w="900" cmpd="sng"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/>
            </a:rPr>
            <a:t>ПС</a:t>
          </a:r>
          <a:endParaRPr lang="ru-RU" sz="1600" b="1" kern="1200" cap="none" spc="0" dirty="0">
            <a:ln w="900" cmpd="sng">
              <a:prstDash val="solid"/>
            </a:ln>
            <a:effectLst>
              <a:innerShdw blurRad="101600" dist="76200" dir="5400000">
                <a:schemeClr val="accent1">
                  <a:satMod val="190000"/>
                  <a:tint val="100000"/>
                  <a:alpha val="74000"/>
                </a:schemeClr>
              </a:innerShdw>
            </a:effectLst>
          </a:endParaRPr>
        </a:p>
      </dsp:txBody>
      <dsp:txXfrm>
        <a:off x="3841271" y="993377"/>
        <a:ext cx="1308841" cy="1011377"/>
      </dsp:txXfrm>
    </dsp:sp>
    <dsp:sp modelId="{39FADE33-D6B9-4246-939C-EC694B098C3F}">
      <dsp:nvSpPr>
        <dsp:cNvPr id="0" name=""/>
        <dsp:cNvSpPr/>
      </dsp:nvSpPr>
      <dsp:spPr>
        <a:xfrm>
          <a:off x="2579842" y="45657"/>
          <a:ext cx="5616120" cy="5616120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46837B-F9EB-4AB4-9CB7-3D9CEB08B96E}">
      <dsp:nvSpPr>
        <dsp:cNvPr id="0" name=""/>
        <dsp:cNvSpPr/>
      </dsp:nvSpPr>
      <dsp:spPr>
        <a:xfrm>
          <a:off x="2639334" y="148579"/>
          <a:ext cx="5616120" cy="5616120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87BBC1-512F-4A48-B553-33FDC589A510}">
      <dsp:nvSpPr>
        <dsp:cNvPr id="0" name=""/>
        <dsp:cNvSpPr/>
      </dsp:nvSpPr>
      <dsp:spPr>
        <a:xfrm>
          <a:off x="2579842" y="273390"/>
          <a:ext cx="5616120" cy="5616120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FF863E-FE4B-4516-B109-5BA9B43C9D14}">
      <dsp:nvSpPr>
        <dsp:cNvPr id="0" name=""/>
        <dsp:cNvSpPr/>
      </dsp:nvSpPr>
      <dsp:spPr>
        <a:xfrm>
          <a:off x="2422691" y="166196"/>
          <a:ext cx="5616120" cy="5616120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B68A06-77FC-4331-A80F-67B100C3BE88}">
      <dsp:nvSpPr>
        <dsp:cNvPr id="0" name=""/>
        <dsp:cNvSpPr/>
      </dsp:nvSpPr>
      <dsp:spPr>
        <a:xfrm>
          <a:off x="2401728" y="148579"/>
          <a:ext cx="5616120" cy="5616120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D2FBDC-8690-4A95-BB83-E1493EF9147D}">
      <dsp:nvSpPr>
        <dsp:cNvPr id="0" name=""/>
        <dsp:cNvSpPr/>
      </dsp:nvSpPr>
      <dsp:spPr>
        <a:xfrm>
          <a:off x="2461221" y="45657"/>
          <a:ext cx="5616120" cy="5616120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5049C-37EA-434F-8C1A-693833CFB864}">
      <dsp:nvSpPr>
        <dsp:cNvPr id="0" name=""/>
        <dsp:cNvSpPr/>
      </dsp:nvSpPr>
      <dsp:spPr>
        <a:xfrm>
          <a:off x="-6727121" y="-1028676"/>
          <a:ext cx="8006632" cy="8006632"/>
        </a:xfrm>
        <a:prstGeom prst="blockArc">
          <a:avLst>
            <a:gd name="adj1" fmla="val 18900000"/>
            <a:gd name="adj2" fmla="val 2700000"/>
            <a:gd name="adj3" fmla="val 270"/>
          </a:avLst>
        </a:pr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8A3E1C-F5E8-4B18-A46B-CE3CAFB1999E}">
      <dsp:nvSpPr>
        <dsp:cNvPr id="0" name=""/>
        <dsp:cNvSpPr/>
      </dsp:nvSpPr>
      <dsp:spPr>
        <a:xfrm>
          <a:off x="476239" y="313289"/>
          <a:ext cx="8105436" cy="6263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71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Разработка структуры УМК</a:t>
          </a:r>
          <a:endParaRPr lang="ru-RU" sz="16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476239" y="313289"/>
        <a:ext cx="8105436" cy="626340"/>
      </dsp:txXfrm>
    </dsp:sp>
    <dsp:sp modelId="{49A5D12E-08D2-4207-8192-E23E0FCC1BF8}">
      <dsp:nvSpPr>
        <dsp:cNvPr id="0" name=""/>
        <dsp:cNvSpPr/>
      </dsp:nvSpPr>
      <dsp:spPr>
        <a:xfrm>
          <a:off x="84777" y="234996"/>
          <a:ext cx="782925" cy="78292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0C2BC1-365E-426C-BFB0-42DE6E422F94}">
      <dsp:nvSpPr>
        <dsp:cNvPr id="0" name=""/>
        <dsp:cNvSpPr/>
      </dsp:nvSpPr>
      <dsp:spPr>
        <a:xfrm>
          <a:off x="991447" y="1252680"/>
          <a:ext cx="7590229" cy="6263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71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Разработка макета ПООП, включая макеты КИМ, программ дисциплин, профессиональных модулей</a:t>
          </a:r>
          <a:endParaRPr lang="ru-RU" sz="16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991447" y="1252680"/>
        <a:ext cx="7590229" cy="626340"/>
      </dsp:txXfrm>
    </dsp:sp>
    <dsp:sp modelId="{9759F4CF-6541-49A3-825F-25358B326945}">
      <dsp:nvSpPr>
        <dsp:cNvPr id="0" name=""/>
        <dsp:cNvSpPr/>
      </dsp:nvSpPr>
      <dsp:spPr>
        <a:xfrm>
          <a:off x="599984" y="1174387"/>
          <a:ext cx="782925" cy="78292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11AF12-980A-468D-B914-00EF5A6BB4F0}">
      <dsp:nvSpPr>
        <dsp:cNvPr id="0" name=""/>
        <dsp:cNvSpPr/>
      </dsp:nvSpPr>
      <dsp:spPr>
        <a:xfrm>
          <a:off x="1227039" y="2192071"/>
          <a:ext cx="7354637" cy="6263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71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Кодификация  программы в реестре примерных программ</a:t>
          </a:r>
          <a:endParaRPr lang="ru-RU" sz="16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1227039" y="2192071"/>
        <a:ext cx="7354637" cy="626340"/>
      </dsp:txXfrm>
    </dsp:sp>
    <dsp:sp modelId="{69DBCAC1-23A6-4191-8656-35ED1C714149}">
      <dsp:nvSpPr>
        <dsp:cNvPr id="0" name=""/>
        <dsp:cNvSpPr/>
      </dsp:nvSpPr>
      <dsp:spPr>
        <a:xfrm>
          <a:off x="835576" y="2113779"/>
          <a:ext cx="782925" cy="78292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037CD3-193A-499E-8950-7D552F3A9CE8}">
      <dsp:nvSpPr>
        <dsp:cNvPr id="0" name=""/>
        <dsp:cNvSpPr/>
      </dsp:nvSpPr>
      <dsp:spPr>
        <a:xfrm>
          <a:off x="1227039" y="3130868"/>
          <a:ext cx="7354637" cy="6263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71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Обеспечение современными (в </a:t>
          </a:r>
          <a:r>
            <a:rPr lang="ru-RU" sz="1600" b="1" kern="1200" cap="none" spc="0" dirty="0" err="1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т.ч</a:t>
          </a:r>
          <a:r>
            <a:rPr lang="ru-RU" sz="1600" b="1" kern="1200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. электронными) учебными изданиями</a:t>
          </a:r>
          <a:endParaRPr lang="ru-RU" sz="16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1227039" y="3130868"/>
        <a:ext cx="7354637" cy="626340"/>
      </dsp:txXfrm>
    </dsp:sp>
    <dsp:sp modelId="{D62CE8C9-4ED6-4350-8B3A-1170613007A3}">
      <dsp:nvSpPr>
        <dsp:cNvPr id="0" name=""/>
        <dsp:cNvSpPr/>
      </dsp:nvSpPr>
      <dsp:spPr>
        <a:xfrm>
          <a:off x="835576" y="3052575"/>
          <a:ext cx="782925" cy="78292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E9A604C-6526-4642-9F83-F0D25A86B479}">
      <dsp:nvSpPr>
        <dsp:cNvPr id="0" name=""/>
        <dsp:cNvSpPr/>
      </dsp:nvSpPr>
      <dsp:spPr>
        <a:xfrm>
          <a:off x="991447" y="4070259"/>
          <a:ext cx="7590229" cy="6263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71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Создание современного уровня учебно-лабораторного и учебно-производственного оснащения</a:t>
          </a:r>
          <a:endParaRPr lang="ru-RU" sz="16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991447" y="4070259"/>
        <a:ext cx="7590229" cy="626340"/>
      </dsp:txXfrm>
    </dsp:sp>
    <dsp:sp modelId="{EE453812-4CDD-48C8-9BCE-A3FA0D250B56}">
      <dsp:nvSpPr>
        <dsp:cNvPr id="0" name=""/>
        <dsp:cNvSpPr/>
      </dsp:nvSpPr>
      <dsp:spPr>
        <a:xfrm>
          <a:off x="599984" y="3991966"/>
          <a:ext cx="782925" cy="78292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368E073-5F93-4939-94F7-DFB5000A764C}">
      <dsp:nvSpPr>
        <dsp:cNvPr id="0" name=""/>
        <dsp:cNvSpPr/>
      </dsp:nvSpPr>
      <dsp:spPr>
        <a:xfrm>
          <a:off x="476239" y="5009650"/>
          <a:ext cx="8105436" cy="6263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71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12700"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Обеспечение управленческих и педагогических кадров компетенциями в области внедрения новых ФГОС и программ</a:t>
          </a:r>
          <a:endParaRPr lang="ru-RU" sz="1600" b="1" kern="1200" cap="none" spc="0" dirty="0">
            <a:ln w="12700">
              <a:prstDash val="solid"/>
            </a:ln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476239" y="5009650"/>
        <a:ext cx="8105436" cy="626340"/>
      </dsp:txXfrm>
    </dsp:sp>
    <dsp:sp modelId="{07B6E36F-8598-43EE-B2DD-D3F3FF6C35A3}">
      <dsp:nvSpPr>
        <dsp:cNvPr id="0" name=""/>
        <dsp:cNvSpPr/>
      </dsp:nvSpPr>
      <dsp:spPr>
        <a:xfrm>
          <a:off x="84777" y="4931358"/>
          <a:ext cx="782925" cy="78292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5B23D-5541-44B3-9845-3CCE4EA4F4D8}">
      <dsp:nvSpPr>
        <dsp:cNvPr id="0" name=""/>
        <dsp:cNvSpPr/>
      </dsp:nvSpPr>
      <dsp:spPr>
        <a:xfrm>
          <a:off x="-279784" y="0"/>
          <a:ext cx="8912496" cy="508518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33C3FD-E098-4B91-9C48-95079F42F44E}">
      <dsp:nvSpPr>
        <dsp:cNvPr id="0" name=""/>
        <dsp:cNvSpPr/>
      </dsp:nvSpPr>
      <dsp:spPr>
        <a:xfrm>
          <a:off x="909741" y="3781342"/>
          <a:ext cx="187134" cy="1871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5573FB-8915-4FA1-B6A7-29C501347B26}">
      <dsp:nvSpPr>
        <dsp:cNvPr id="0" name=""/>
        <dsp:cNvSpPr/>
      </dsp:nvSpPr>
      <dsp:spPr>
        <a:xfrm>
          <a:off x="1003309" y="3874910"/>
          <a:ext cx="1391306" cy="121027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15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Разработка спецификации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003309" y="3874910"/>
        <a:ext cx="1391306" cy="1210273"/>
      </dsp:txXfrm>
    </dsp:sp>
    <dsp:sp modelId="{87EA37F8-FC23-4018-9689-93AAEF51032F}">
      <dsp:nvSpPr>
        <dsp:cNvPr id="0" name=""/>
        <dsp:cNvSpPr/>
      </dsp:nvSpPr>
      <dsp:spPr>
        <a:xfrm>
          <a:off x="2231889" y="2598529"/>
          <a:ext cx="325451" cy="3254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904F2D-D92B-4542-99F9-3BE4B3F4631C}">
      <dsp:nvSpPr>
        <dsp:cNvPr id="0" name=""/>
        <dsp:cNvSpPr/>
      </dsp:nvSpPr>
      <dsp:spPr>
        <a:xfrm>
          <a:off x="2394615" y="2761254"/>
          <a:ext cx="1708621" cy="2323929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45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Разработка программ проф.     модулей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2394615" y="2761254"/>
        <a:ext cx="1708621" cy="2323929"/>
      </dsp:txXfrm>
    </dsp:sp>
    <dsp:sp modelId="{4FA5A68D-E5F4-43C6-ACBB-AA98BBDD2AE1}">
      <dsp:nvSpPr>
        <dsp:cNvPr id="0" name=""/>
        <dsp:cNvSpPr/>
      </dsp:nvSpPr>
      <dsp:spPr>
        <a:xfrm>
          <a:off x="3920170" y="1726928"/>
          <a:ext cx="431223" cy="4312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74E4C5-59EA-448A-A999-C9F34024E0EA}">
      <dsp:nvSpPr>
        <dsp:cNvPr id="0" name=""/>
        <dsp:cNvSpPr/>
      </dsp:nvSpPr>
      <dsp:spPr>
        <a:xfrm>
          <a:off x="4135782" y="1942540"/>
          <a:ext cx="1708621" cy="3142643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496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Разработка программ дисциплин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135782" y="1942540"/>
        <a:ext cx="1708621" cy="3142643"/>
      </dsp:txXfrm>
    </dsp:sp>
    <dsp:sp modelId="{07F0EDF9-8B61-4366-8B59-A9E93F991929}">
      <dsp:nvSpPr>
        <dsp:cNvPr id="0" name=""/>
        <dsp:cNvSpPr/>
      </dsp:nvSpPr>
      <dsp:spPr>
        <a:xfrm>
          <a:off x="5758973" y="1150268"/>
          <a:ext cx="577676" cy="5776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84A0E4-56EE-42F1-89B7-69D4C0E8F7BE}">
      <dsp:nvSpPr>
        <dsp:cNvPr id="0" name=""/>
        <dsp:cNvSpPr/>
      </dsp:nvSpPr>
      <dsp:spPr>
        <a:xfrm>
          <a:off x="6047811" y="1439107"/>
          <a:ext cx="1708621" cy="364607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6099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Разработка КИМ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6047811" y="1439107"/>
        <a:ext cx="1708621" cy="36460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A9227-87D1-4F6F-8AC4-E4AA35268A9F}">
      <dsp:nvSpPr>
        <dsp:cNvPr id="0" name=""/>
        <dsp:cNvSpPr/>
      </dsp:nvSpPr>
      <dsp:spPr>
        <a:xfrm rot="5400000">
          <a:off x="-463726" y="1437668"/>
          <a:ext cx="1864740" cy="206774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B15817-7995-4F69-A356-CEB251DEA610}">
      <dsp:nvSpPr>
        <dsp:cNvPr id="0" name=""/>
        <dsp:cNvSpPr/>
      </dsp:nvSpPr>
      <dsp:spPr>
        <a:xfrm>
          <a:off x="4233" y="265722"/>
          <a:ext cx="2297489" cy="137849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/>
            </a:rPr>
            <a:t>Определение ведущей организации-провайдера внедрения ФГОС  по ТОП-50  в регионе</a:t>
          </a:r>
          <a:endParaRPr lang="ru-RU" sz="1200" kern="1200" dirty="0"/>
        </a:p>
      </dsp:txBody>
      <dsp:txXfrm>
        <a:off x="44608" y="306097"/>
        <a:ext cx="2216739" cy="1297743"/>
      </dsp:txXfrm>
    </dsp:sp>
    <dsp:sp modelId="{C054F85A-FFA4-4B84-ADA9-3D886C524CB4}">
      <dsp:nvSpPr>
        <dsp:cNvPr id="0" name=""/>
        <dsp:cNvSpPr/>
      </dsp:nvSpPr>
      <dsp:spPr>
        <a:xfrm rot="5400000">
          <a:off x="-463726" y="3314410"/>
          <a:ext cx="1864740" cy="206774"/>
        </a:xfrm>
        <a:prstGeom prst="rect">
          <a:avLst/>
        </a:prstGeom>
        <a:solidFill>
          <a:schemeClr val="accent1">
            <a:shade val="90000"/>
            <a:hueOff val="-212550"/>
            <a:satOff val="-17821"/>
            <a:lumOff val="1224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9518DF-4EAF-4D99-A16E-53404C7215F0}">
      <dsp:nvSpPr>
        <dsp:cNvPr id="0" name=""/>
        <dsp:cNvSpPr/>
      </dsp:nvSpPr>
      <dsp:spPr>
        <a:xfrm>
          <a:off x="4233" y="1988839"/>
          <a:ext cx="2297489" cy="1683568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179404"/>
            <a:satOff val="-16148"/>
            <a:lumOff val="1189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smtClean="0">
              <a:effectLst/>
            </a:rPr>
            <a:t>Разработка  в </a:t>
          </a:r>
          <a:r>
            <a:rPr lang="ru-RU" sz="1200" b="1" kern="1200" dirty="0" smtClean="0">
              <a:effectLst/>
            </a:rPr>
            <a:t>области  трансфера ФГОС по ТОП-50 эффективной модели  апробации образовательных программ    </a:t>
          </a:r>
          <a:endParaRPr lang="ru-RU" sz="1200" kern="1200" dirty="0"/>
        </a:p>
      </dsp:txBody>
      <dsp:txXfrm>
        <a:off x="53543" y="2038149"/>
        <a:ext cx="2198869" cy="1584948"/>
      </dsp:txXfrm>
    </dsp:sp>
    <dsp:sp modelId="{CA74FA2F-05F2-4BD8-B99D-D4ED1CBC48E8}">
      <dsp:nvSpPr>
        <dsp:cNvPr id="0" name=""/>
        <dsp:cNvSpPr/>
      </dsp:nvSpPr>
      <dsp:spPr>
        <a:xfrm>
          <a:off x="473557" y="4251693"/>
          <a:ext cx="3045834" cy="206774"/>
        </a:xfrm>
        <a:prstGeom prst="rect">
          <a:avLst/>
        </a:prstGeom>
        <a:solidFill>
          <a:schemeClr val="accent1">
            <a:shade val="90000"/>
            <a:hueOff val="-425101"/>
            <a:satOff val="-35642"/>
            <a:lumOff val="2449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6E4E1F-B974-4703-AC9A-96AE58540719}">
      <dsp:nvSpPr>
        <dsp:cNvPr id="0" name=""/>
        <dsp:cNvSpPr/>
      </dsp:nvSpPr>
      <dsp:spPr>
        <a:xfrm>
          <a:off x="4233" y="4017031"/>
          <a:ext cx="2297489" cy="137849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358808"/>
            <a:satOff val="-32295"/>
            <a:lumOff val="2378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/>
            </a:rPr>
            <a:t>Анализ органами исполнительной власти готовности предприятий и организаций к трудоустройству выпускников по ТОП-50</a:t>
          </a:r>
          <a:endParaRPr lang="ru-RU" sz="1200" kern="1200" dirty="0"/>
        </a:p>
      </dsp:txBody>
      <dsp:txXfrm>
        <a:off x="44608" y="4057406"/>
        <a:ext cx="2216739" cy="1297743"/>
      </dsp:txXfrm>
    </dsp:sp>
    <dsp:sp modelId="{BB0A7595-B95E-4605-82EF-36A215216A71}">
      <dsp:nvSpPr>
        <dsp:cNvPr id="0" name=""/>
        <dsp:cNvSpPr/>
      </dsp:nvSpPr>
      <dsp:spPr>
        <a:xfrm rot="16200000">
          <a:off x="2667659" y="3390134"/>
          <a:ext cx="1713290" cy="206774"/>
        </a:xfrm>
        <a:prstGeom prst="rect">
          <a:avLst/>
        </a:prstGeom>
        <a:solidFill>
          <a:schemeClr val="accent1">
            <a:shade val="90000"/>
            <a:hueOff val="-637651"/>
            <a:satOff val="-53464"/>
            <a:lumOff val="3674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C156E9-709E-48C9-94F9-FD9A4D035D8E}">
      <dsp:nvSpPr>
        <dsp:cNvPr id="0" name=""/>
        <dsp:cNvSpPr/>
      </dsp:nvSpPr>
      <dsp:spPr>
        <a:xfrm>
          <a:off x="3059894" y="4017031"/>
          <a:ext cx="2297489" cy="137849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538211"/>
            <a:satOff val="-48443"/>
            <a:lumOff val="356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/>
            </a:rPr>
            <a:t>Проведение аудита готовности образовательных организаций к переходу на обучение по профессиям и специальностям ТОП-50</a:t>
          </a:r>
          <a:endParaRPr lang="ru-RU" sz="1200" kern="1200" dirty="0"/>
        </a:p>
      </dsp:txBody>
      <dsp:txXfrm>
        <a:off x="3100269" y="4057406"/>
        <a:ext cx="2216739" cy="1297743"/>
      </dsp:txXfrm>
    </dsp:sp>
    <dsp:sp modelId="{18EB94CF-B85C-44E1-826A-49F01122A8EA}">
      <dsp:nvSpPr>
        <dsp:cNvPr id="0" name=""/>
        <dsp:cNvSpPr/>
      </dsp:nvSpPr>
      <dsp:spPr>
        <a:xfrm rot="16200000">
          <a:off x="2667659" y="1667017"/>
          <a:ext cx="1713290" cy="206774"/>
        </a:xfrm>
        <a:prstGeom prst="rect">
          <a:avLst/>
        </a:prstGeom>
        <a:solidFill>
          <a:schemeClr val="accent1">
            <a:shade val="90000"/>
            <a:hueOff val="-850202"/>
            <a:satOff val="-71285"/>
            <a:lumOff val="4898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34E90D-D9A2-46DA-AD16-8BDF62231E72}">
      <dsp:nvSpPr>
        <dsp:cNvPr id="0" name=""/>
        <dsp:cNvSpPr/>
      </dsp:nvSpPr>
      <dsp:spPr>
        <a:xfrm>
          <a:off x="3059894" y="2293914"/>
          <a:ext cx="2297489" cy="137849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717615"/>
            <a:satOff val="-64590"/>
            <a:lumOff val="4756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/>
            </a:rPr>
            <a:t>Создание региональной организационной структуры научно-методических объединений по УГ ТОП-50 и установление вертикальной связи с УМО</a:t>
          </a:r>
          <a:endParaRPr lang="ru-RU" sz="1200" kern="1200" dirty="0"/>
        </a:p>
      </dsp:txBody>
      <dsp:txXfrm>
        <a:off x="3100269" y="2334289"/>
        <a:ext cx="2216739" cy="1297743"/>
      </dsp:txXfrm>
    </dsp:sp>
    <dsp:sp modelId="{D5541AAA-EB5D-47DB-92F3-F4535E77B59D}">
      <dsp:nvSpPr>
        <dsp:cNvPr id="0" name=""/>
        <dsp:cNvSpPr/>
      </dsp:nvSpPr>
      <dsp:spPr>
        <a:xfrm>
          <a:off x="3529218" y="805459"/>
          <a:ext cx="3045834" cy="206774"/>
        </a:xfrm>
        <a:prstGeom prst="rect">
          <a:avLst/>
        </a:prstGeom>
        <a:solidFill>
          <a:schemeClr val="accent1">
            <a:shade val="90000"/>
            <a:hueOff val="-637651"/>
            <a:satOff val="-53464"/>
            <a:lumOff val="3674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376089-D51D-412A-80DD-44E5D9D7C52D}">
      <dsp:nvSpPr>
        <dsp:cNvPr id="0" name=""/>
        <dsp:cNvSpPr/>
      </dsp:nvSpPr>
      <dsp:spPr>
        <a:xfrm>
          <a:off x="3059894" y="570797"/>
          <a:ext cx="2297489" cy="137849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717615"/>
            <a:satOff val="-64590"/>
            <a:lumOff val="4756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/>
            </a:rPr>
            <a:t>Повышение квалификации опорных экспертов-методистов в области разработки и внедрения ООП СПО по ТОП-50</a:t>
          </a:r>
          <a:endParaRPr lang="ru-RU" sz="1200" kern="1200" dirty="0"/>
        </a:p>
      </dsp:txBody>
      <dsp:txXfrm>
        <a:off x="3100269" y="611172"/>
        <a:ext cx="2216739" cy="1297743"/>
      </dsp:txXfrm>
    </dsp:sp>
    <dsp:sp modelId="{074FA103-097A-4EE7-B7FA-8644C0937E27}">
      <dsp:nvSpPr>
        <dsp:cNvPr id="0" name=""/>
        <dsp:cNvSpPr/>
      </dsp:nvSpPr>
      <dsp:spPr>
        <a:xfrm rot="5400000">
          <a:off x="5723320" y="1667017"/>
          <a:ext cx="1713290" cy="206774"/>
        </a:xfrm>
        <a:prstGeom prst="rect">
          <a:avLst/>
        </a:prstGeom>
        <a:solidFill>
          <a:schemeClr val="accent1">
            <a:shade val="90000"/>
            <a:hueOff val="-425101"/>
            <a:satOff val="-35642"/>
            <a:lumOff val="2449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D45B46-5486-47F4-9784-54103ECDF282}">
      <dsp:nvSpPr>
        <dsp:cNvPr id="0" name=""/>
        <dsp:cNvSpPr/>
      </dsp:nvSpPr>
      <dsp:spPr>
        <a:xfrm>
          <a:off x="6115555" y="570797"/>
          <a:ext cx="2297489" cy="137849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538211"/>
            <a:satOff val="-48443"/>
            <a:lumOff val="356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effectLst/>
            </a:rPr>
            <a:t>Формирование сетевой инфраструктуры проведения демонстрационных экзаменов</a:t>
          </a:r>
          <a:endParaRPr lang="ru-RU" sz="1200" kern="1200" dirty="0"/>
        </a:p>
      </dsp:txBody>
      <dsp:txXfrm>
        <a:off x="6155930" y="611172"/>
        <a:ext cx="2216739" cy="1297743"/>
      </dsp:txXfrm>
    </dsp:sp>
    <dsp:sp modelId="{457FF8F0-20DB-4BA1-B158-119D73C59DE1}">
      <dsp:nvSpPr>
        <dsp:cNvPr id="0" name=""/>
        <dsp:cNvSpPr/>
      </dsp:nvSpPr>
      <dsp:spPr>
        <a:xfrm rot="5400000">
          <a:off x="5723320" y="3390134"/>
          <a:ext cx="1713290" cy="206774"/>
        </a:xfrm>
        <a:prstGeom prst="rect">
          <a:avLst/>
        </a:prstGeom>
        <a:solidFill>
          <a:schemeClr val="accent1">
            <a:shade val="90000"/>
            <a:hueOff val="-212550"/>
            <a:satOff val="-17821"/>
            <a:lumOff val="1224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1E2DE6-4CE8-44F3-B601-2235D88DF440}">
      <dsp:nvSpPr>
        <dsp:cNvPr id="0" name=""/>
        <dsp:cNvSpPr/>
      </dsp:nvSpPr>
      <dsp:spPr>
        <a:xfrm>
          <a:off x="6115555" y="2293914"/>
          <a:ext cx="2297489" cy="137849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358808"/>
            <a:satOff val="-32295"/>
            <a:lumOff val="2378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Создание для образовательных организаций региона постоянно действующей методической поддержки  </a:t>
          </a:r>
          <a:endParaRPr lang="ru-RU" sz="1200" b="1" kern="1200" dirty="0"/>
        </a:p>
      </dsp:txBody>
      <dsp:txXfrm>
        <a:off x="6155930" y="2334289"/>
        <a:ext cx="2216739" cy="1297743"/>
      </dsp:txXfrm>
    </dsp:sp>
    <dsp:sp modelId="{2E51BFC4-1447-46A1-A99F-0F9F756F2EA6}">
      <dsp:nvSpPr>
        <dsp:cNvPr id="0" name=""/>
        <dsp:cNvSpPr/>
      </dsp:nvSpPr>
      <dsp:spPr>
        <a:xfrm>
          <a:off x="6115555" y="4017031"/>
          <a:ext cx="2297489" cy="137849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-179404"/>
            <a:satOff val="-16148"/>
            <a:lumOff val="1189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Проведение регионального мониторинга системы СПО</a:t>
          </a:r>
          <a:endParaRPr lang="ru-RU" sz="1200" b="1" kern="1200" dirty="0"/>
        </a:p>
      </dsp:txBody>
      <dsp:txXfrm>
        <a:off x="6155930" y="4057406"/>
        <a:ext cx="2216739" cy="12977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2F72-480A-4619-BC25-039FE0E1E2E2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2E0F9-62BD-4684-B105-FC20511FFB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371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936BA-76C3-47AE-A4F7-5B7877FB91BF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040FC-3900-4B45-BB0E-D0D80A7F55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16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000000"/>
                </a:solidFill>
              </a:rPr>
              <a:t>ГБНУ "МИРО"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2BF1E6F-29CE-400A-AE13-BB642CC7759B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4D5B6B"/>
                </a:solidFill>
              </a:endParaRPr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4D5B6B"/>
                </a:solidFill>
              </a:endParaRP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4D5B6B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465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FB4EA8-8B46-42E1-920A-8EFF0CAFC1B6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62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4E85B-1CA2-4FE2-BEE3-72F34B9BC9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solidFill>
                  <a:srgbClr val="000000"/>
                </a:solidFill>
              </a:rPr>
              <a:t>ГБНУ "МИРО"</a:t>
            </a: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67554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solidFill>
                  <a:srgbClr val="000000"/>
                </a:solidFill>
              </a:rPr>
              <a:t>ГБНУ "МИРО"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4E85B-1CA2-4FE2-BEE3-72F34B9BC9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82750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solidFill>
                  <a:srgbClr val="000000"/>
                </a:solidFill>
              </a:rPr>
              <a:t>ГБНУ "МИРО"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4E85B-1CA2-4FE2-BEE3-72F34B9BC9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2324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D5E0-9009-4C4E-9FD7-69E6D1A58995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342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/>
                </a:solidFill>
              </a:rPr>
              <a:pPr/>
              <a:t>10.10.2016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122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4E85B-1CA2-4FE2-BEE3-72F34B9BC9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solidFill>
                  <a:srgbClr val="000000"/>
                </a:solidFill>
              </a:rPr>
              <a:t>ГБНУ "МИРО"</a:t>
            </a: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9729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solidFill>
                  <a:srgbClr val="000000"/>
                </a:solidFill>
              </a:rPr>
              <a:t>ГБНУ "МИРО"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4E85B-1CA2-4FE2-BEE3-72F34B9BC9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19923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solidFill>
                  <a:srgbClr val="000000"/>
                </a:solidFill>
              </a:rPr>
              <a:t>ГБНУ "МИРО"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4E85B-1CA2-4FE2-BEE3-72F34B9BC9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59161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solidFill>
                  <a:srgbClr val="000000"/>
                </a:solidFill>
              </a:rPr>
              <a:t>ГБНУ "МИРО"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4E85B-1CA2-4FE2-BEE3-72F34B9BC9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9722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solidFill>
                  <a:srgbClr val="000000"/>
                </a:solidFill>
              </a:rPr>
              <a:t>ГБНУ "МИРО"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4E85B-1CA2-4FE2-BEE3-72F34B9BC91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4D5B6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47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.mail.ru/compose?To=crpo@mospolytech.ru" TargetMode="External"/><Relationship Id="rId2" Type="http://schemas.openxmlformats.org/officeDocument/2006/relationships/hyperlink" Target="mailto:Fgos-top50@mail.ru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5442" y="1268760"/>
            <a:ext cx="7560840" cy="396044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Новые ФГОС по ТОП-50: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/>
            </a:r>
            <a:b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</a:b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Times New Roman"/>
              </a:rPr>
              <a:t>современные </a:t>
            </a:r>
            <a:r>
              <a:rPr lang="ru-RU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Times New Roman"/>
              </a:rPr>
              <a:t>вызовы и решения в системе профессионального 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Times New Roman"/>
              </a:rPr>
              <a:t>образования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6021288"/>
            <a:ext cx="7920880" cy="576064"/>
          </a:xfrm>
        </p:spPr>
        <p:txBody>
          <a:bodyPr>
            <a:noAutofit/>
          </a:bodyPr>
          <a:lstStyle/>
          <a:p>
            <a:pPr algn="just"/>
            <a:r>
              <a:rPr lang="ru-RU" sz="1600" b="1" i="1" dirty="0"/>
              <a:t>Е.А</a:t>
            </a:r>
            <a:r>
              <a:rPr lang="ru-RU" sz="1600" b="1" i="1" dirty="0" smtClean="0"/>
              <a:t>. </a:t>
            </a:r>
            <a:r>
              <a:rPr lang="ru-RU" sz="1600" b="1" i="1" dirty="0" err="1" smtClean="0"/>
              <a:t>Царькова</a:t>
            </a:r>
            <a:r>
              <a:rPr lang="ru-RU" sz="1600" b="1" i="1" dirty="0"/>
              <a:t>, </a:t>
            </a:r>
            <a:r>
              <a:rPr lang="ru-RU" sz="1600" b="1" i="1" dirty="0" smtClean="0"/>
              <a:t>зам. </a:t>
            </a:r>
            <a:r>
              <a:rPr lang="ru-RU" sz="1600" b="1" i="1" dirty="0"/>
              <a:t>д</a:t>
            </a:r>
            <a:r>
              <a:rPr lang="ru-RU" sz="1600" b="1" i="1" dirty="0" smtClean="0"/>
              <a:t>иректора Центра развития профессионального образования ФГБОУ ВО Московский </a:t>
            </a:r>
            <a:r>
              <a:rPr lang="ru-RU" sz="1600" b="1" i="1" dirty="0" err="1" smtClean="0"/>
              <a:t>Политех</a:t>
            </a:r>
            <a:r>
              <a:rPr lang="ru-RU" sz="1600" b="1" i="1" dirty="0" smtClean="0"/>
              <a:t>, </a:t>
            </a:r>
            <a:r>
              <a:rPr lang="ru-RU" sz="1600" b="1" i="1" dirty="0" err="1" smtClean="0"/>
              <a:t>к.п.н</a:t>
            </a:r>
            <a:r>
              <a:rPr lang="ru-RU" sz="1600" b="1" i="1" dirty="0" smtClean="0"/>
              <a:t>.</a:t>
            </a:r>
            <a:endParaRPr lang="ru-RU" sz="16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48940" y="-35161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810" y="19824"/>
            <a:ext cx="1598944" cy="5420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235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589240"/>
          </a:xfrm>
          <a:solidFill>
            <a:sysClr val="window" lastClr="FFFFFF">
              <a:alpha val="72000"/>
            </a:sysClr>
          </a:solidFill>
        </p:spPr>
        <p:txBody>
          <a:bodyPr/>
          <a:lstStyle/>
          <a:p>
            <a:pPr lvl="0" algn="just">
              <a:lnSpc>
                <a:spcPct val="100000"/>
              </a:lnSpc>
              <a:spcBef>
                <a:spcPts val="1800"/>
              </a:spcBef>
              <a:buFont typeface="Symbol"/>
              <a:buChar char=""/>
              <a:tabLst>
                <a:tab pos="228600" algn="l"/>
              </a:tabLst>
            </a:pPr>
            <a:r>
              <a:rPr lang="ru-RU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 экспериментальная </a:t>
            </a:r>
            <a:r>
              <a:rPr lang="ru-RU" sz="20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апробация новых </a:t>
            </a:r>
            <a:r>
              <a:rPr lang="ru-RU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cs typeface="Times New Roman"/>
              </a:rPr>
              <a:t>ФГОС</a:t>
            </a:r>
            <a:r>
              <a:rPr lang="ru-RU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, </a:t>
            </a:r>
            <a:r>
              <a:rPr lang="ru-RU" sz="20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программ, модулей, методик и технологий подготовки кадров по перечню </a:t>
            </a:r>
            <a:r>
              <a:rPr lang="ru-RU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ТОП-50 </a:t>
            </a:r>
            <a:r>
              <a:rPr lang="ru-RU" sz="20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и разработка предложений для актуализации </a:t>
            </a:r>
            <a:r>
              <a:rPr lang="ru-RU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ФГОС</a:t>
            </a:r>
            <a:endParaRPr lang="ru-RU" sz="20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 algn="just">
              <a:lnSpc>
                <a:spcPct val="100000"/>
              </a:lnSpc>
              <a:spcBef>
                <a:spcPts val="1800"/>
              </a:spcBef>
              <a:buFont typeface="Symbol"/>
              <a:buChar char=""/>
              <a:tabLst>
                <a:tab pos="228600" algn="l"/>
              </a:tabLst>
            </a:pPr>
            <a:r>
              <a:rPr lang="ru-RU" sz="20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разработка и реализация механизмов трансляции лучших практик  подготовки по программам СПО и </a:t>
            </a:r>
            <a:r>
              <a:rPr lang="ru-RU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ПО в рамках ТОП-50</a:t>
            </a:r>
            <a:endParaRPr lang="ru-RU" sz="20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Symbol"/>
              <a:buChar char=""/>
              <a:tabLst>
                <a:tab pos="228600" algn="l"/>
              </a:tabLst>
            </a:pPr>
            <a:r>
              <a:rPr lang="ru-RU" sz="20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предоставление площадей, коммуникаций и оборудования для подготовки национальной сборной </a:t>
            </a:r>
            <a:r>
              <a:rPr lang="ru-RU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к </a:t>
            </a:r>
            <a:r>
              <a:rPr lang="ru-RU" sz="20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участию в национальных и международных конкурсах профессионального мастерства  </a:t>
            </a:r>
            <a:r>
              <a:rPr lang="en-US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WS</a:t>
            </a:r>
            <a:r>
              <a:rPr lang="ru-RU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 </a:t>
            </a:r>
            <a:endParaRPr lang="ru-RU" sz="20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/>
            </a:endParaRPr>
          </a:p>
          <a:p>
            <a:pPr lv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Symbol"/>
              <a:buChar char=""/>
              <a:tabLst>
                <a:tab pos="228600" algn="l"/>
              </a:tabLst>
            </a:pPr>
            <a:r>
              <a:rPr lang="ru-RU" sz="20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предоставление оборудования для проведения конкурсов профессионального мастерства  </a:t>
            </a:r>
            <a:r>
              <a:rPr lang="en-US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WS</a:t>
            </a:r>
            <a:r>
              <a:rPr lang="ru-RU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 </a:t>
            </a:r>
            <a:r>
              <a:rPr lang="ru-RU" sz="20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(регионального и национального уровня</a:t>
            </a:r>
            <a:r>
              <a:rPr lang="ru-RU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)</a:t>
            </a:r>
            <a:endParaRPr lang="ru-RU" sz="20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/>
            </a:endParaRPr>
          </a:p>
          <a:p>
            <a:pPr lvl="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Symbol"/>
              <a:buChar char=""/>
              <a:tabLst>
                <a:tab pos="228600" algn="l"/>
              </a:tabLst>
            </a:pPr>
            <a:r>
              <a:rPr lang="ru-RU" sz="20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осуществление образовательной деятельности по программам </a:t>
            </a:r>
            <a:r>
              <a:rPr lang="ru-RU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ПК руководящих </a:t>
            </a:r>
            <a:r>
              <a:rPr lang="ru-RU" sz="20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и педагогических работников </a:t>
            </a:r>
            <a:r>
              <a:rPr lang="ru-RU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по </a:t>
            </a:r>
            <a:r>
              <a:rPr lang="ru-RU" sz="2000" b="1" dirty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вопросам подготовки кадров по профессиям ТОП-50 и компетенциям </a:t>
            </a:r>
            <a:r>
              <a:rPr lang="en-US" sz="2000" b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WS</a:t>
            </a:r>
            <a:endParaRPr lang="ru-RU" sz="20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/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lang="ru-RU" sz="2000" b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4684" y="5372040"/>
            <a:ext cx="8964488" cy="1296144"/>
          </a:xfrm>
          <a:prstGeom prst="rect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04560" y="3284984"/>
            <a:ext cx="8964488" cy="1008112"/>
          </a:xfrm>
          <a:prstGeom prst="rect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2">
                    <a:lumMod val="10000"/>
                  </a:schemeClr>
                </a:solidFill>
              </a:ln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7920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n w="1016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Апробация ФГОС по ТОП-50 на базе МЦК</a:t>
            </a:r>
            <a:endParaRPr lang="ru-RU" sz="3200" b="1" dirty="0">
              <a:ln w="1016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340768"/>
            <a:ext cx="8964488" cy="1008112"/>
          </a:xfrm>
          <a:prstGeom prst="rect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8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07504" y="1052736"/>
            <a:ext cx="8784976" cy="5805264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sz="3600" dirty="0" smtClean="0"/>
              <a:t>Основная зона ответственности УМО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825298"/>
              </p:ext>
            </p:extLst>
          </p:nvPr>
        </p:nvGraphicFramePr>
        <p:xfrm>
          <a:off x="-756592" y="908720"/>
          <a:ext cx="10657184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9707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59584343"/>
              </p:ext>
            </p:extLst>
          </p:nvPr>
        </p:nvGraphicFramePr>
        <p:xfrm>
          <a:off x="477546" y="908720"/>
          <a:ext cx="8666454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588145" y="116632"/>
            <a:ext cx="8059722" cy="792088"/>
          </a:xfrm>
          <a:prstGeom prst="roundRect">
            <a:avLst/>
          </a:prstGeom>
          <a:ln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Разработка  примерной основной образовательной программы по  ТОП-50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35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534396"/>
            <a:ext cx="7059266" cy="1553960"/>
          </a:xfrm>
        </p:spPr>
        <p:txBody>
          <a:bodyPr/>
          <a:lstStyle/>
          <a:p>
            <a:pPr algn="l"/>
            <a:r>
              <a:rPr lang="ru-RU" sz="4400" dirty="0" smtClean="0"/>
              <a:t>Проектирование содержания ФГОС по ТОП-50</a:t>
            </a:r>
            <a:endParaRPr lang="ru-RU" sz="4400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478949224"/>
              </p:ext>
            </p:extLst>
          </p:nvPr>
        </p:nvGraphicFramePr>
        <p:xfrm>
          <a:off x="395536" y="1772816"/>
          <a:ext cx="8352928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5760" y="3038744"/>
            <a:ext cx="3600400" cy="115212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контрольные точки</a:t>
            </a:r>
            <a:endParaRPr lang="ru-RU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 rot="3388458">
            <a:off x="5014208" y="3263268"/>
            <a:ext cx="861404" cy="47573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6810" y="19824"/>
            <a:ext cx="1598944" cy="5420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2283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96944" cy="129614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Участники системы внедрения ФГОС по ТОП-50</a:t>
            </a:r>
            <a:endParaRPr lang="ru-RU" sz="4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44824"/>
            <a:ext cx="8784976" cy="482453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err="1" smtClean="0">
                <a:ln>
                  <a:solidFill>
                    <a:schemeClr val="tx1"/>
                  </a:solidFill>
                </a:ln>
              </a:rPr>
              <a:t>Минобрнауки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 России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n>
                  <a:solidFill>
                    <a:schemeClr val="tx1"/>
                  </a:solidFill>
                </a:ln>
              </a:rPr>
              <a:t>ЦРПО</a:t>
            </a:r>
            <a:r>
              <a:rPr lang="ru-RU" dirty="0">
                <a:ln>
                  <a:solidFill>
                    <a:schemeClr val="tx1"/>
                  </a:solidFill>
                </a:ln>
              </a:rPr>
              <a:t>, ФИРО, </a:t>
            </a:r>
            <a:r>
              <a:rPr lang="ru-RU" dirty="0" smtClean="0">
                <a:ln>
                  <a:solidFill>
                    <a:schemeClr val="tx1"/>
                  </a:solidFill>
                </a:ln>
              </a:rPr>
              <a:t>ГАПМ, ГИНФО, Базовые центры</a:t>
            </a:r>
            <a:endParaRPr lang="en-US" dirty="0" smtClean="0">
              <a:ln>
                <a:solidFill>
                  <a:schemeClr val="tx1"/>
                </a:solidFill>
              </a:ln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n>
                  <a:solidFill>
                    <a:schemeClr val="tx1"/>
                  </a:solidFill>
                </a:ln>
              </a:rPr>
              <a:t>ФУМО (рабочие группы по профессиям и специальностям)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n>
                  <a:solidFill>
                    <a:schemeClr val="tx1"/>
                  </a:solidFill>
                </a:ln>
              </a:rPr>
              <a:t>Межрегиональные центры компетенций, образовательные организации СПО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n>
                  <a:solidFill>
                    <a:schemeClr val="tx1"/>
                  </a:solidFill>
                </a:ln>
              </a:rPr>
              <a:t>Советы </a:t>
            </a:r>
            <a:r>
              <a:rPr lang="ru-RU" dirty="0">
                <a:ln>
                  <a:solidFill>
                    <a:schemeClr val="tx1"/>
                  </a:solidFill>
                </a:ln>
              </a:rPr>
              <a:t>по профессиональным квалификациям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n>
                  <a:solidFill>
                    <a:schemeClr val="tx1"/>
                  </a:solidFill>
                </a:ln>
              </a:rPr>
              <a:t>Региональные организации-интересанты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n>
                  <a:solidFill>
                    <a:schemeClr val="tx1"/>
                  </a:solidFill>
                </a:ln>
              </a:rPr>
              <a:t>Сообщество экспертов </a:t>
            </a:r>
            <a:r>
              <a:rPr lang="en-US" dirty="0" err="1" smtClean="0">
                <a:ln>
                  <a:solidFill>
                    <a:schemeClr val="tx1"/>
                  </a:solidFill>
                </a:ln>
              </a:rPr>
              <a:t>WorldSkills</a:t>
            </a:r>
            <a:endParaRPr lang="ru-RU" dirty="0" smtClean="0">
              <a:ln>
                <a:solidFill>
                  <a:schemeClr val="tx1"/>
                </a:solidFill>
              </a:ln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n>
                  <a:solidFill>
                    <a:schemeClr val="tx1"/>
                  </a:solidFill>
                </a:ln>
              </a:rPr>
              <a:t>Обучающиеся </a:t>
            </a:r>
            <a:endParaRPr lang="en-US" dirty="0" smtClean="0">
              <a:ln>
                <a:solidFill>
                  <a:schemeClr val="tx1"/>
                </a:solidFill>
              </a:ln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n>
                  <a:solidFill>
                    <a:schemeClr val="tx1"/>
                  </a:solidFill>
                </a:ln>
              </a:rPr>
              <a:t>Рынок труда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14894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6949" y="403919"/>
            <a:ext cx="2057746" cy="1035007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МЦК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2018" y="1843336"/>
            <a:ext cx="2011834" cy="79208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ехнопарки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87825" y="1723706"/>
            <a:ext cx="1819896" cy="147765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Орган исполнительной власти </a:t>
            </a:r>
            <a:r>
              <a:rPr lang="ru-RU" sz="15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</a:t>
            </a:r>
            <a:r>
              <a:rPr lang="ru-RU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области  образования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21388" y="813782"/>
            <a:ext cx="1974216" cy="2399193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ЦОК </a:t>
            </a:r>
          </a:p>
          <a:p>
            <a:pPr algn="ctr"/>
            <a:r>
              <a:rPr lang="ru-RU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системе независимой оценки квалификаций</a:t>
            </a:r>
            <a:endParaRPr lang="ru-RU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427428" y="1815799"/>
            <a:ext cx="1589123" cy="1124631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Региональные методические объединения</a:t>
            </a:r>
            <a:endParaRPr lang="ru-RU" sz="140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5069" y="5205486"/>
            <a:ext cx="2512704" cy="131985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Институт развития образования/ академия повышения квалификации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1135" y="3137992"/>
            <a:ext cx="1738741" cy="1675296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Специализ</a:t>
            </a:r>
            <a:r>
              <a:rPr lang="ru-RU" sz="17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центры компетенций </a:t>
            </a:r>
            <a:r>
              <a:rPr lang="en-US" sz="17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WS</a:t>
            </a:r>
            <a:endParaRPr lang="ru-RU" sz="17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47089" y="188640"/>
            <a:ext cx="1368152" cy="1250286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Ресурсные центры</a:t>
            </a:r>
            <a:endParaRPr lang="ru-RU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Блок-схема: несколько документов 12"/>
          <p:cNvSpPr/>
          <p:nvPr/>
        </p:nvSpPr>
        <p:spPr>
          <a:xfrm>
            <a:off x="5904024" y="5164913"/>
            <a:ext cx="2607828" cy="1360431"/>
          </a:xfrm>
          <a:prstGeom prst="flowChartMultidocumen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Отраслевые предприятия и организации</a:t>
            </a:r>
          </a:p>
          <a:p>
            <a:pPr algn="ctr"/>
            <a:endParaRPr lang="ru-RU" dirty="0">
              <a:ln w="0">
                <a:solidFill>
                  <a:srgbClr val="FF0000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481586" y="5197140"/>
            <a:ext cx="1800200" cy="1328204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Учебные центры ПК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Блок-схема: несколько документов 16"/>
          <p:cNvSpPr/>
          <p:nvPr/>
        </p:nvSpPr>
        <p:spPr>
          <a:xfrm>
            <a:off x="6588224" y="3493121"/>
            <a:ext cx="2304256" cy="1363106"/>
          </a:xfrm>
          <a:prstGeom prst="flowChartMultidocumen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Отраслевые региональные Министерства </a:t>
            </a:r>
          </a:p>
        </p:txBody>
      </p:sp>
      <p:sp>
        <p:nvSpPr>
          <p:cNvPr id="19" name="Блок-схема: несколько документов 18"/>
          <p:cNvSpPr/>
          <p:nvPr/>
        </p:nvSpPr>
        <p:spPr>
          <a:xfrm>
            <a:off x="2844695" y="3497756"/>
            <a:ext cx="3384376" cy="1411332"/>
          </a:xfrm>
          <a:prstGeom prst="flowChartMultidocumen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Сеть региональных образовательных организаций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СПО</a:t>
            </a:r>
          </a:p>
          <a:p>
            <a:pPr algn="ctr"/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2" name="Соединительная линия уступом 21"/>
          <p:cNvCxnSpPr>
            <a:endCxn id="5" idx="3"/>
          </p:cNvCxnSpPr>
          <p:nvPr/>
        </p:nvCxnSpPr>
        <p:spPr>
          <a:xfrm rot="5400000">
            <a:off x="2211955" y="1606641"/>
            <a:ext cx="1114636" cy="150842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844694" y="836712"/>
            <a:ext cx="502395" cy="8869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/>
          <p:nvPr/>
        </p:nvCxnSpPr>
        <p:spPr>
          <a:xfrm rot="16200000" flipH="1">
            <a:off x="3419062" y="1913254"/>
            <a:ext cx="2854901" cy="248068"/>
          </a:xfrm>
          <a:prstGeom prst="bentConnector3">
            <a:avLst>
              <a:gd name="adj1" fmla="val -268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/>
          <p:nvPr/>
        </p:nvCxnSpPr>
        <p:spPr>
          <a:xfrm rot="5400000">
            <a:off x="1772255" y="3117321"/>
            <a:ext cx="1114636" cy="150842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36"/>
          <p:cNvCxnSpPr/>
          <p:nvPr/>
        </p:nvCxnSpPr>
        <p:spPr>
          <a:xfrm rot="5400000">
            <a:off x="2613149" y="5390985"/>
            <a:ext cx="1114636" cy="150842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Соединительная линия уступом 37"/>
          <p:cNvCxnSpPr/>
          <p:nvPr/>
        </p:nvCxnSpPr>
        <p:spPr>
          <a:xfrm rot="5400000">
            <a:off x="5754409" y="3702740"/>
            <a:ext cx="1114636" cy="150842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ная линия уступом 38"/>
          <p:cNvCxnSpPr/>
          <p:nvPr/>
        </p:nvCxnSpPr>
        <p:spPr>
          <a:xfrm rot="5400000">
            <a:off x="4714170" y="5249487"/>
            <a:ext cx="1268122" cy="75421"/>
          </a:xfrm>
          <a:prstGeom prst="bentConnector3">
            <a:avLst>
              <a:gd name="adj1" fmla="val 9907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 flipV="1">
            <a:off x="7074551" y="2940430"/>
            <a:ext cx="680749" cy="54509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6020377" y="4457103"/>
            <a:ext cx="431858" cy="6993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8136396" y="4653136"/>
            <a:ext cx="0" cy="47441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V="1">
            <a:off x="8748464" y="2903491"/>
            <a:ext cx="0" cy="62374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H="1">
            <a:off x="2322483" y="3137992"/>
            <a:ext cx="755290" cy="9503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H="1" flipV="1">
            <a:off x="1533210" y="4813288"/>
            <a:ext cx="238683" cy="3805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 flipH="1">
            <a:off x="2231009" y="4653136"/>
            <a:ext cx="61368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stCxn id="6" idx="0"/>
          </p:cNvCxnSpPr>
          <p:nvPr/>
        </p:nvCxnSpPr>
        <p:spPr>
          <a:xfrm flipH="1" flipV="1">
            <a:off x="3816683" y="1438926"/>
            <a:ext cx="81090" cy="2847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6" idx="2"/>
          </p:cNvCxnSpPr>
          <p:nvPr/>
        </p:nvCxnSpPr>
        <p:spPr>
          <a:xfrm>
            <a:off x="3897773" y="3201358"/>
            <a:ext cx="95120" cy="2963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>
            <a:off x="7095604" y="1268760"/>
            <a:ext cx="40614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Соединительная линия уступом 107"/>
          <p:cNvCxnSpPr>
            <a:stCxn id="5" idx="1"/>
          </p:cNvCxnSpPr>
          <p:nvPr/>
        </p:nvCxnSpPr>
        <p:spPr>
          <a:xfrm rot="10800000" flipV="1">
            <a:off x="448118" y="2239380"/>
            <a:ext cx="233900" cy="4429980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flipV="1">
            <a:off x="435165" y="6605074"/>
            <a:ext cx="8313299" cy="501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 flipV="1">
            <a:off x="8748464" y="4454370"/>
            <a:ext cx="0" cy="21757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Скругленный прямоугольник 127"/>
          <p:cNvSpPr/>
          <p:nvPr/>
        </p:nvSpPr>
        <p:spPr>
          <a:xfrm>
            <a:off x="7551500" y="659807"/>
            <a:ext cx="1340980" cy="977674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ФУМО</a:t>
            </a:r>
          </a:p>
        </p:txBody>
      </p:sp>
      <p:cxnSp>
        <p:nvCxnSpPr>
          <p:cNvPr id="130" name="Прямая со стрелкой 129"/>
          <p:cNvCxnSpPr/>
          <p:nvPr/>
        </p:nvCxnSpPr>
        <p:spPr>
          <a:xfrm>
            <a:off x="7074551" y="2250840"/>
            <a:ext cx="40614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 стрелкой 130"/>
          <p:cNvCxnSpPr/>
          <p:nvPr/>
        </p:nvCxnSpPr>
        <p:spPr>
          <a:xfrm>
            <a:off x="3075439" y="6309320"/>
            <a:ext cx="40614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 стрелкой 131"/>
          <p:cNvCxnSpPr/>
          <p:nvPr/>
        </p:nvCxnSpPr>
        <p:spPr>
          <a:xfrm>
            <a:off x="5310520" y="6165304"/>
            <a:ext cx="59350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/>
          <p:nvPr/>
        </p:nvCxnSpPr>
        <p:spPr>
          <a:xfrm>
            <a:off x="4793398" y="2420888"/>
            <a:ext cx="40614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996471" y="29668"/>
            <a:ext cx="3921933" cy="380009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Интересанты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46" name="Прямая со стрелкой 45"/>
          <p:cNvCxnSpPr>
            <a:endCxn id="128" idx="2"/>
          </p:cNvCxnSpPr>
          <p:nvPr/>
        </p:nvCxnSpPr>
        <p:spPr>
          <a:xfrm flipV="1">
            <a:off x="8221990" y="1637481"/>
            <a:ext cx="0" cy="13967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12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75202" y="188640"/>
            <a:ext cx="8229600" cy="11521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</a:pPr>
            <a:r>
              <a:rPr lang="ru-RU" sz="2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Организационная схема управления процессом внедрения программ в условиях перехода на ФГОС по ТОП-50 в регионах</a:t>
            </a:r>
            <a:endParaRPr lang="ru-RU" sz="2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2521366"/>
              </p:ext>
            </p:extLst>
          </p:nvPr>
        </p:nvGraphicFramePr>
        <p:xfrm>
          <a:off x="475202" y="1196752"/>
          <a:ext cx="8417278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948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99695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5400" b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Спасибо за внимание</a:t>
            </a:r>
            <a:endParaRPr lang="ru-RU" sz="5400" b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3528" y="5085184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cap="none" dirty="0" smtClean="0">
                <a:ln w="0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/>
              </a:rPr>
              <a:t>Fgos-top50@mail.ru</a:t>
            </a:r>
            <a:endParaRPr lang="en-US" sz="3200" cap="none" dirty="0" smtClean="0">
              <a:ln w="0">
                <a:solidFill>
                  <a:schemeClr val="accent5">
                    <a:lumMod val="75000"/>
                  </a:schemeClr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sz="3200" cap="none" dirty="0" smtClean="0">
              <a:ln w="0">
                <a:solidFill>
                  <a:schemeClr val="accent5">
                    <a:lumMod val="75000"/>
                  </a:schemeClr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3200" cap="none" dirty="0">
                <a:ln w="0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3"/>
              </a:rPr>
              <a:t>crpo@mospolytech.ru</a:t>
            </a:r>
            <a:endParaRPr lang="ru-RU" sz="3200" cap="none" dirty="0">
              <a:ln w="0">
                <a:solidFill>
                  <a:schemeClr val="accent5">
                    <a:lumMod val="75000"/>
                  </a:schemeClr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AutoShape 6" descr="https://apf.mail.ru/cgi-bin/readmsg/%D0%9B%D0%BE%D0%B3%D0%BE%D1%82%D0%B8%D0%BF-12.jpeg?id=14741207680000000094%3B0%3B2&amp;x-email=tsarkova_7%40mail.ru&amp;exif=1&amp;bs=4076&amp;bl=4893757&amp;ct=image%2Fjpeg&amp;cn=%25d0%259b%25d0%25be%25d0%25b3%25d0%25be%25d1%2582%25d0%25b8%25d0%25bf%252d12.jpeg&amp;cte=bin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4D5B6B"/>
              </a:solidFill>
            </a:endParaRPr>
          </a:p>
        </p:txBody>
      </p:sp>
      <p:sp>
        <p:nvSpPr>
          <p:cNvPr id="9" name="AutoShape 8" descr="https://apf.mail.ru/cgi-bin/readmsg/%D0%9B%D0%BE%D0%B3%D0%BE%D1%82%D0%B8%D0%BF-12.jpeg?id=14741207680000000094%3B0%3B2&amp;x-email=tsarkova_7%40mail.ru&amp;exif=1&amp;bs=4076&amp;bl=4893757&amp;ct=image%2Fjpeg&amp;cn=%25d0%259b%25d0%25be%25d0%25b3%25d0%25be%25d1%2582%25d0%25b8%25d0%25bf%252d12.jpeg&amp;cte=bin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4D5B6B"/>
              </a:solidFill>
            </a:endParaRPr>
          </a:p>
        </p:txBody>
      </p:sp>
      <p:sp>
        <p:nvSpPr>
          <p:cNvPr id="11" name="AutoShape 12" descr="https://apf.mail.ru/cgi-bin/readmsg/%D0%9B%D0%BE%D0%B3%D0%BE%D1%82%D0%B8%D0%BF-12.jpeg?id=14741207680000000094%3B0%3B2&amp;x-email=tsarkova_7%40mail.ru&amp;exif=1&amp;bs=4076&amp;bl=4893757&amp;ct=image%2Fjpeg&amp;cn=%25d0%259b%25d0%25be%25d0%25b3%25d0%25be%25d1%2582%25d0%25b8%25d0%25bf%252d12.jpeg&amp;cte=binar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4D5B6B"/>
              </a:solidFill>
            </a:endParaRPr>
          </a:p>
        </p:txBody>
      </p:sp>
      <p:sp>
        <p:nvSpPr>
          <p:cNvPr id="12" name="AutoShape 14" descr="https://apf.mail.ru/cgi-bin/readmsg/%D0%9B%D0%BE%D0%B3%D0%BE%D1%82%D0%B8%D0%BF-12.jpeg?id=14741207680000000094%3B0%3B2&amp;x-email=tsarkova_7%40mail.ru&amp;exif=1&amp;bs=4076&amp;bl=4893757&amp;ct=image%2Fjpeg&amp;cn=%25d0%259b%25d0%25be%25d0%25b3%25d0%25be%25d1%2582%25d0%25b8%25d0%25bf%252d12.jpeg&amp;cte=binary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4D5B6B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6810" y="19824"/>
            <a:ext cx="1598944" cy="5420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807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496944" cy="4176463"/>
          </a:xfrm>
        </p:spPr>
        <p:txBody>
          <a:bodyPr/>
          <a:lstStyle/>
          <a:p>
            <a:pPr marL="342900" lvl="0" indent="-342900" algn="l">
              <a:spcBef>
                <a:spcPct val="20000"/>
              </a:spcBef>
            </a:pP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libri"/>
                <a:ea typeface="+mn-ea"/>
                <a:cs typeface="+mn-cs"/>
              </a:rPr>
              <a:t/>
            </a:r>
            <a:b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libri"/>
                <a:ea typeface="+mn-ea"/>
                <a:cs typeface="+mn-cs"/>
              </a:rPr>
            </a:br>
            <a:r>
              <a:rPr lang="ru-RU" sz="1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  <a:t>8</a:t>
            </a:r>
            <a:r>
              <a:rPr lang="ru-RU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  <a:t>) разработать и утвердить комплекс мер, направленных на совершенствование системы среднего профессионального образования, установив в качестве одного из его целевых показателей осуществление подготовки кадров по 50 наиболее востребованным и перспективным профессиям и специальностям в соответствии с лучшими зарубежными стандартами и передовыми технологиями к 2020 году в половине профессиональных образовательных организаций.</a:t>
            </a:r>
            <a:br>
              <a:rPr lang="ru-RU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</a:br>
            <a:r>
              <a:rPr lang="ru-RU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  <a:t/>
            </a:r>
            <a:br>
              <a:rPr lang="ru-RU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</a:br>
            <a:r>
              <a:rPr lang="ru-RU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  <a:t>Срок - 31 марта 2015 года.</a:t>
            </a:r>
            <a:br>
              <a:rPr lang="ru-RU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</a:br>
            <a:r>
              <a:rPr lang="ru-RU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  <a:t/>
            </a:r>
            <a:br>
              <a:rPr lang="ru-RU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</a:br>
            <a:r>
              <a:rPr lang="ru-RU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  <a:t>Ответственный: Медведев Д.А</a:t>
            </a: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libri"/>
                <a:ea typeface="+mn-ea"/>
                <a:cs typeface="+mn-cs"/>
              </a:rPr>
              <a:t/>
            </a:r>
            <a:b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libri"/>
                <a:ea typeface="+mn-ea"/>
                <a:cs typeface="+mn-cs"/>
              </a:rPr>
            </a:br>
            <a:endParaRPr lang="ru-RU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67544" y="546272"/>
            <a:ext cx="8280920" cy="14317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20000"/>
              </a:spcBef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/>
                <a:ea typeface="+mn-ea"/>
                <a:cs typeface="+mn-cs"/>
              </a:rPr>
              <a:t/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/>
                <a:ea typeface="+mn-ea"/>
                <a:cs typeface="+mn-cs"/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/>
                <a:ea typeface="+mn-ea"/>
                <a:cs typeface="+mn-cs"/>
              </a:rPr>
              <a:t>Перечень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/>
                <a:ea typeface="+mn-ea"/>
                <a:cs typeface="+mn-cs"/>
              </a:rPr>
              <a:t>поручений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/>
                <a:ea typeface="+mn-ea"/>
                <a:cs typeface="+mn-cs"/>
              </a:rPr>
              <a:t> по реализации Послания Президента РФ Федеральному Собранию Российской Федерации  от 5 декабря 2014 г. № Пр-2821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48940" y="-35161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7370" y="30488"/>
            <a:ext cx="1598944" cy="5420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729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924944"/>
            <a:ext cx="8496944" cy="3528391"/>
          </a:xfrm>
        </p:spPr>
        <p:txBody>
          <a:bodyPr anchor="t" anchorCtr="0"/>
          <a:lstStyle/>
          <a:p>
            <a:pPr lvl="0" algn="l">
              <a:spcBef>
                <a:spcPts val="0"/>
              </a:spcBef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ea typeface="+mn-ea"/>
                <a:cs typeface="+mn-cs"/>
              </a:rPr>
              <a:t>Раздел </a:t>
            </a:r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ea typeface="+mn-ea"/>
                <a:cs typeface="+mn-cs"/>
              </a:rPr>
              <a:t>I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ea typeface="+mn-ea"/>
                <a:cs typeface="+mn-cs"/>
              </a:rPr>
              <a:t>, п3.: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ea typeface="+mn-ea"/>
                <a:cs typeface="+mn-cs"/>
              </a:rPr>
              <a:t/>
            </a:r>
            <a:b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ea typeface="+mn-ea"/>
                <a:cs typeface="+mn-cs"/>
              </a:rPr>
            </a:br>
            <a:r>
              <a:rPr lang="ru-RU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  <a:t/>
            </a:r>
            <a:br>
              <a:rPr lang="ru-RU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</a:br>
            <a:r>
              <a:rPr lang="ru-RU" sz="2800" b="1" spc="50" dirty="0" smtClean="0">
                <a:ln w="13500">
                  <a:solidFill>
                    <a:schemeClr val="tx2">
                      <a:lumMod val="60000"/>
                      <a:lumOff val="400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  <a:t>Актуализация </a:t>
            </a:r>
            <a:r>
              <a:rPr lang="ru-RU" sz="2800" b="1" spc="50" dirty="0">
                <a:ln w="13500">
                  <a:solidFill>
                    <a:schemeClr val="tx2">
                      <a:lumMod val="60000"/>
                      <a:lumOff val="400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+mn-ea"/>
                <a:cs typeface="+mn-cs"/>
              </a:rPr>
              <a:t>и утверждение ФГОС среднего профессионального образования по 50 наиболее востребованным и перспективным профессиям и специальностям с учетом требований профессиональных стандартов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3528" y="620688"/>
            <a:ext cx="8280920" cy="19442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342900" indent="-342900">
              <a:spcBef>
                <a:spcPct val="20000"/>
              </a:spcBef>
            </a:pPr>
            <a:r>
              <a:rPr lang="ru-RU" sz="2400" b="1" dirty="0" smtClean="0">
                <a:ln w="10541" cmpd="sng">
                  <a:solidFill>
                    <a:srgbClr val="974806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latin typeface="Calibri"/>
              </a:rPr>
              <a:t/>
            </a:r>
            <a:br>
              <a:rPr lang="ru-RU" sz="2400" b="1" dirty="0" smtClean="0">
                <a:ln w="10541" cmpd="sng">
                  <a:solidFill>
                    <a:srgbClr val="974806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latin typeface="Calibri"/>
              </a:rPr>
            </a:b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/>
                <a:ea typeface="+mn-ea"/>
                <a:cs typeface="+mn-cs"/>
              </a:rPr>
              <a:t>Распоряжение Правительства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/>
                <a:ea typeface="+mn-ea"/>
                <a:cs typeface="+mn-cs"/>
              </a:rPr>
              <a:t>РФ от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/>
                <a:ea typeface="+mn-ea"/>
                <a:cs typeface="+mn-cs"/>
              </a:rPr>
              <a:t>3 марта 2015 г. 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/>
                <a:ea typeface="+mn-ea"/>
                <a:cs typeface="+mn-cs"/>
              </a:rPr>
              <a:t>№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/>
                <a:ea typeface="+mn-ea"/>
                <a:cs typeface="+mn-cs"/>
              </a:rPr>
              <a:t>349-р Об утверждении комплекса мер и целевых индикаторов и показателей комплекса мер, направленных на совершенствование системы среднего профессионального образования, на 2015-2020 гг.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48940" y="-35161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810" y="19824"/>
            <a:ext cx="1598944" cy="5420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090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27096"/>
            <a:ext cx="8284208" cy="3888432"/>
          </a:xfrm>
        </p:spPr>
        <p:txBody>
          <a:bodyPr anchor="t" anchorCtr="0"/>
          <a:lstStyle/>
          <a:p>
            <a:pPr lvl="0" algn="l">
              <a:spcBef>
                <a:spcPct val="20000"/>
              </a:spcBef>
            </a:pPr>
            <a:r>
              <a:rPr lang="ru-RU" sz="2400" b="1" dirty="0" smtClean="0">
                <a:solidFill>
                  <a:srgbClr val="4D5B6B"/>
                </a:solidFill>
                <a:effectLst/>
                <a:latin typeface="Times New Roman"/>
                <a:ea typeface="Times New Roman"/>
                <a:cs typeface="+mn-cs"/>
              </a:rPr>
              <a:t>Доля профессиональных образовательных организаций, в которых осуществляется подготовка кадров по 50 наиболее перспективным и востребованным на рынке труда профессиям и специальностям, требующим среднего профессионального образования, в общем количестве профессиональных образовательных организа</a:t>
            </a:r>
            <a:r>
              <a:rPr lang="ru-RU" sz="2600" b="1" dirty="0" smtClean="0">
                <a:solidFill>
                  <a:srgbClr val="4D5B6B"/>
                </a:solidFill>
                <a:effectLst/>
                <a:latin typeface="Times New Roman"/>
                <a:ea typeface="Times New Roman"/>
                <a:cs typeface="+mn-cs"/>
              </a:rPr>
              <a:t>ций</a:t>
            </a:r>
            <a:r>
              <a:rPr lang="ru-RU" sz="2600" b="1" dirty="0" smtClean="0">
                <a:solidFill>
                  <a:srgbClr val="4D5B6B"/>
                </a:solidFill>
                <a:effectLst/>
                <a:latin typeface="Calibri"/>
                <a:ea typeface="+mn-ea"/>
                <a:cs typeface="+mn-cs"/>
              </a:rPr>
              <a:t/>
            </a:r>
            <a:br>
              <a:rPr lang="ru-RU" sz="2600" b="1" dirty="0" smtClean="0">
                <a:solidFill>
                  <a:srgbClr val="4D5B6B"/>
                </a:solidFill>
                <a:effectLst/>
                <a:latin typeface="Calibri"/>
                <a:ea typeface="+mn-ea"/>
                <a:cs typeface="+mn-cs"/>
              </a:rPr>
            </a:br>
            <a:endParaRPr lang="ru-RU" sz="2800" b="1" spc="50" dirty="0">
              <a:ln w="13500">
                <a:solidFill>
                  <a:schemeClr val="tx2">
                    <a:lumMod val="60000"/>
                    <a:lumOff val="40000"/>
                    <a:alpha val="6500"/>
                  </a:schemeClr>
                </a:solidFill>
                <a:prstDash val="solid"/>
              </a:ln>
              <a:solidFill>
                <a:schemeClr val="tx2">
                  <a:lumMod val="7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rial"/>
              <a:ea typeface="+mn-ea"/>
              <a:cs typeface="+mn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3528" y="620688"/>
            <a:ext cx="8208912" cy="9721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20000"/>
              </a:spcBef>
            </a:pPr>
            <a:r>
              <a:rPr lang="ru-RU" sz="3200" b="1" dirty="0" smtClean="0">
                <a:ln w="10541" cmpd="sng">
                  <a:solidFill>
                    <a:srgbClr val="974806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latin typeface="Calibri"/>
              </a:rPr>
              <a:t/>
            </a:r>
            <a:br>
              <a:rPr lang="ru-RU" sz="3200" b="1" dirty="0" smtClean="0">
                <a:ln w="10541" cmpd="sng">
                  <a:solidFill>
                    <a:srgbClr val="974806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latin typeface="Calibri"/>
              </a:rPr>
            </a:br>
            <a:r>
              <a:rPr lang="ru-RU" sz="4000" b="1" dirty="0">
                <a:ln w="1905"/>
                <a:gradFill>
                  <a:gsLst>
                    <a:gs pos="0">
                      <a:srgbClr val="C84340">
                        <a:shade val="20000"/>
                        <a:satMod val="200000"/>
                      </a:srgbClr>
                    </a:gs>
                    <a:gs pos="78000">
                      <a:srgbClr val="C84340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C84340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Целевой индикатор</a:t>
            </a:r>
            <a:br>
              <a:rPr lang="ru-RU" sz="4000" b="1" dirty="0">
                <a:ln w="1905"/>
                <a:gradFill>
                  <a:gsLst>
                    <a:gs pos="0">
                      <a:srgbClr val="C84340">
                        <a:shade val="20000"/>
                        <a:satMod val="200000"/>
                      </a:srgbClr>
                    </a:gs>
                    <a:gs pos="78000">
                      <a:srgbClr val="C84340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C84340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</a:br>
            <a:endParaRPr lang="ru-RU" sz="3200" b="1" dirty="0">
              <a:ln w="10541" cmpd="sng">
                <a:solidFill>
                  <a:srgbClr val="974806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latin typeface="Calibri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920404"/>
              </p:ext>
            </p:extLst>
          </p:nvPr>
        </p:nvGraphicFramePr>
        <p:xfrm>
          <a:off x="611560" y="5301208"/>
          <a:ext cx="8136905" cy="1019556"/>
        </p:xfrm>
        <a:graphic>
          <a:graphicData uri="http://schemas.openxmlformats.org/drawingml/2006/table">
            <a:tbl>
              <a:tblPr firstRow="1" firstCol="1" bandRow="1"/>
              <a:tblGrid>
                <a:gridCol w="1627381"/>
                <a:gridCol w="1627381"/>
                <a:gridCol w="1627381"/>
                <a:gridCol w="1627381"/>
                <a:gridCol w="1627381"/>
              </a:tblGrid>
              <a:tr h="4397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2016 год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mpd="sng">
                      <a:solidFill>
                        <a:srgbClr val="FF7605"/>
                      </a:solidFill>
                    </a:lnL>
                    <a:lnR w="12700" cmpd="sng">
                      <a:solidFill>
                        <a:srgbClr val="FF7605"/>
                      </a:solidFill>
                    </a:lnR>
                    <a:lnT w="12700" cmpd="sng">
                      <a:solidFill>
                        <a:srgbClr val="FF7605"/>
                      </a:solidFill>
                    </a:lnT>
                    <a:lnB w="25400" cmpd="sng">
                      <a:solidFill>
                        <a:srgbClr val="FF760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2017 год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mpd="sng">
                      <a:solidFill>
                        <a:srgbClr val="FF7605"/>
                      </a:solidFill>
                    </a:lnL>
                    <a:lnR w="12700" cmpd="sng">
                      <a:solidFill>
                        <a:srgbClr val="FF7605"/>
                      </a:solidFill>
                    </a:lnR>
                    <a:lnT w="12700" cmpd="sng">
                      <a:solidFill>
                        <a:srgbClr val="FF7605"/>
                      </a:solidFill>
                    </a:lnT>
                    <a:lnB w="25400" cmpd="sng">
                      <a:solidFill>
                        <a:srgbClr val="FF760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2018 год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mpd="sng">
                      <a:solidFill>
                        <a:srgbClr val="FF7605"/>
                      </a:solidFill>
                    </a:lnL>
                    <a:lnR w="12700" cmpd="sng">
                      <a:solidFill>
                        <a:srgbClr val="FF7605"/>
                      </a:solidFill>
                    </a:lnR>
                    <a:lnT w="12700" cmpd="sng">
                      <a:solidFill>
                        <a:srgbClr val="FF7605"/>
                      </a:solidFill>
                    </a:lnT>
                    <a:lnB w="25400" cmpd="sng">
                      <a:solidFill>
                        <a:srgbClr val="FF760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2019 год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mpd="sng">
                      <a:solidFill>
                        <a:srgbClr val="FF7605"/>
                      </a:solidFill>
                    </a:lnL>
                    <a:lnR w="12700" cmpd="sng">
                      <a:solidFill>
                        <a:srgbClr val="FF7605"/>
                      </a:solidFill>
                    </a:lnR>
                    <a:lnT w="12700" cmpd="sng">
                      <a:solidFill>
                        <a:srgbClr val="FF7605"/>
                      </a:solidFill>
                    </a:lnT>
                    <a:lnB w="25400" cmpd="sng">
                      <a:solidFill>
                        <a:srgbClr val="FF760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2020 год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mpd="sng">
                      <a:solidFill>
                        <a:srgbClr val="FF7605"/>
                      </a:solidFill>
                    </a:lnL>
                    <a:lnR w="12700" cmpd="sng">
                      <a:solidFill>
                        <a:srgbClr val="FF7605"/>
                      </a:solidFill>
                    </a:lnR>
                    <a:lnT w="12700" cmpd="sng">
                      <a:solidFill>
                        <a:srgbClr val="FF7605"/>
                      </a:solidFill>
                    </a:lnT>
                    <a:lnB w="25400" cmpd="sng">
                      <a:solidFill>
                        <a:srgbClr val="FF760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97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mpd="sng">
                      <a:solidFill>
                        <a:srgbClr val="FF7605"/>
                      </a:solidFill>
                    </a:lnL>
                    <a:lnR w="12700" cmpd="sng">
                      <a:solidFill>
                        <a:srgbClr val="FF7605"/>
                      </a:solidFill>
                    </a:lnR>
                    <a:lnT w="25400" cmpd="sng">
                      <a:solidFill>
                        <a:srgbClr val="FF7605"/>
                      </a:solidFill>
                    </a:lnT>
                    <a:lnB w="12700" cmpd="sng">
                      <a:solidFill>
                        <a:srgbClr val="FF760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6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mpd="sng">
                      <a:solidFill>
                        <a:srgbClr val="FF7605"/>
                      </a:solidFill>
                    </a:lnL>
                    <a:lnR w="12700" cmpd="sng">
                      <a:solidFill>
                        <a:srgbClr val="FF7605"/>
                      </a:solidFill>
                    </a:lnR>
                    <a:lnT w="25400" cmpd="sng">
                      <a:solidFill>
                        <a:srgbClr val="FF7605"/>
                      </a:solidFill>
                    </a:lnT>
                    <a:lnB w="12700" cmpd="sng">
                      <a:solidFill>
                        <a:srgbClr val="FF760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6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30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mpd="sng">
                      <a:solidFill>
                        <a:srgbClr val="FF7605"/>
                      </a:solidFill>
                    </a:lnL>
                    <a:lnR w="12700" cmpd="sng">
                      <a:solidFill>
                        <a:srgbClr val="FF7605"/>
                      </a:solidFill>
                    </a:lnR>
                    <a:lnT w="25400" cmpd="sng">
                      <a:solidFill>
                        <a:srgbClr val="FF7605"/>
                      </a:solidFill>
                    </a:lnT>
                    <a:lnB w="12700" cmpd="sng">
                      <a:solidFill>
                        <a:srgbClr val="FF760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6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50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mpd="sng">
                      <a:solidFill>
                        <a:srgbClr val="FF7605"/>
                      </a:solidFill>
                    </a:lnL>
                    <a:lnR w="12700" cmpd="sng">
                      <a:solidFill>
                        <a:srgbClr val="FF7605"/>
                      </a:solidFill>
                    </a:lnR>
                    <a:lnT w="25400" cmpd="sng">
                      <a:solidFill>
                        <a:srgbClr val="FF7605"/>
                      </a:solidFill>
                    </a:lnT>
                    <a:lnB w="12700" cmpd="sng">
                      <a:solidFill>
                        <a:srgbClr val="FF760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60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50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mpd="sng">
                      <a:solidFill>
                        <a:srgbClr val="FF7605"/>
                      </a:solidFill>
                    </a:lnL>
                    <a:lnR w="12700" cmpd="sng">
                      <a:solidFill>
                        <a:srgbClr val="FF7605"/>
                      </a:solidFill>
                    </a:lnR>
                    <a:lnT w="25400" cmpd="sng">
                      <a:solidFill>
                        <a:srgbClr val="FF7605"/>
                      </a:solidFill>
                    </a:lnT>
                    <a:lnB w="12700" cmpd="sng">
                      <a:solidFill>
                        <a:srgbClr val="FF7605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605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Стрелка вправо 8"/>
          <p:cNvSpPr/>
          <p:nvPr/>
        </p:nvSpPr>
        <p:spPr>
          <a:xfrm>
            <a:off x="529288" y="4437112"/>
            <a:ext cx="8496944" cy="648072"/>
          </a:xfrm>
          <a:prstGeom prst="right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 w="15875" cap="flat" cmpd="sng" algn="ctr">
            <a:solidFill>
              <a:srgbClr val="FF760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48940" y="-35161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810" y="19824"/>
            <a:ext cx="1598944" cy="5420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1292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3371870" y="3252588"/>
            <a:ext cx="1456388" cy="1673504"/>
            <a:chOff x="4329717" y="2535929"/>
            <a:chExt cx="1456388" cy="1673504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329717" y="2535929"/>
              <a:ext cx="1456388" cy="1673504"/>
            </a:xfrm>
            <a:prstGeom prst="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3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Прямоугольник 16"/>
            <p:cNvSpPr/>
            <p:nvPr/>
          </p:nvSpPr>
          <p:spPr>
            <a:xfrm>
              <a:off x="4329717" y="2535929"/>
              <a:ext cx="1456388" cy="16735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lvl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500" dirty="0" smtClean="0"/>
                <a:t>АСИ</a:t>
              </a:r>
              <a:endParaRPr lang="ru-RU" sz="1500" kern="1200" dirty="0"/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0" y="0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3528" y="620688"/>
            <a:ext cx="8208912" cy="38164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20000"/>
              </a:spcBef>
            </a:pPr>
            <a:r>
              <a:rPr lang="ru-RU" sz="3200" b="1" dirty="0" smtClean="0">
                <a:ln w="10541" cmpd="sng">
                  <a:solidFill>
                    <a:srgbClr val="974806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latin typeface="Calibri"/>
              </a:rPr>
              <a:t/>
            </a:r>
            <a:br>
              <a:rPr lang="ru-RU" sz="3200" b="1" dirty="0" smtClean="0">
                <a:ln w="10541" cmpd="sng">
                  <a:solidFill>
                    <a:srgbClr val="974806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latin typeface="Calibri"/>
              </a:rPr>
            </a:br>
            <a:endParaRPr lang="ru-RU" sz="3200" b="1" dirty="0" smtClean="0">
              <a:ln w="10541" cmpd="sng">
                <a:solidFill>
                  <a:srgbClr val="974806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latin typeface="Calibri"/>
            </a:endParaRPr>
          </a:p>
          <a:p>
            <a:pPr marL="342900" indent="-342900" algn="l">
              <a:spcBef>
                <a:spcPct val="20000"/>
              </a:spcBef>
            </a:pPr>
            <a:endParaRPr lang="ru-RU" sz="3200" b="1" dirty="0" smtClean="0">
              <a:ln w="10541" cmpd="sng">
                <a:solidFill>
                  <a:srgbClr val="974806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61904"/>
            <a:ext cx="8588792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Приказ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Министерства труда и социального развития Российской Федерации</a:t>
            </a:r>
          </a:p>
          <a:p>
            <a:pPr lvl="0">
              <a:spcBef>
                <a:spcPct val="20000"/>
              </a:spcBef>
            </a:pP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№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831 от 2 ноября 2015 г. </a:t>
            </a: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433834707"/>
              </p:ext>
            </p:extLst>
          </p:nvPr>
        </p:nvGraphicFramePr>
        <p:xfrm>
          <a:off x="484734" y="1021913"/>
          <a:ext cx="6261342" cy="5129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6795864" y="1844824"/>
            <a:ext cx="2240632" cy="35825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endParaRPr lang="ru-RU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lvl="0">
              <a:spcBef>
                <a:spcPct val="20000"/>
              </a:spcBef>
            </a:pP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lvl="0">
              <a:spcBef>
                <a:spcPct val="20000"/>
              </a:spcBef>
            </a:pP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Список 50-ти наиболее </a:t>
            </a:r>
            <a:r>
              <a:rPr lang="ru-RU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востребованных на рынке труда, новых и перспективных профессий, требующих 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СПО.</a:t>
            </a:r>
          </a:p>
          <a:p>
            <a:pPr lvl="0">
              <a:spcBef>
                <a:spcPct val="20000"/>
              </a:spcBef>
            </a:pP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2">
                  <a:lumMod val="50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467544" y="5112165"/>
            <a:ext cx="6768752" cy="174580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</a:rPr>
              <a:t>О</a:t>
            </a:r>
            <a:r>
              <a:rPr lang="ru-RU" b="1" dirty="0" smtClean="0">
                <a:solidFill>
                  <a:prstClr val="black"/>
                </a:solidFill>
              </a:rPr>
              <a:t>бъединения </a:t>
            </a:r>
            <a:r>
              <a:rPr lang="ru-RU" b="1" dirty="0">
                <a:solidFill>
                  <a:prstClr val="black"/>
                </a:solidFill>
              </a:rPr>
              <a:t>работодателей и профсоюзов, органов власти, </a:t>
            </a:r>
            <a:r>
              <a:rPr lang="ru-RU" b="1" dirty="0" smtClean="0">
                <a:solidFill>
                  <a:prstClr val="black"/>
                </a:solidFill>
              </a:rPr>
              <a:t>иных </a:t>
            </a:r>
            <a:r>
              <a:rPr lang="ru-RU" b="1" dirty="0">
                <a:solidFill>
                  <a:prstClr val="black"/>
                </a:solidFill>
              </a:rPr>
              <a:t>заинтересованных организаций</a:t>
            </a:r>
            <a:endParaRPr lang="ru-RU" b="1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6810" y="19824"/>
            <a:ext cx="1598944" cy="5420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2662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323528" y="620688"/>
            <a:ext cx="8208912" cy="38164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20000"/>
              </a:spcBef>
            </a:pPr>
            <a:r>
              <a:rPr lang="ru-RU" sz="3200" b="1" dirty="0" smtClean="0">
                <a:ln w="10541" cmpd="sng">
                  <a:solidFill>
                    <a:srgbClr val="974806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latin typeface="Calibri"/>
              </a:rPr>
              <a:t/>
            </a:r>
            <a:br>
              <a:rPr lang="ru-RU" sz="3200" b="1" dirty="0" smtClean="0">
                <a:ln w="10541" cmpd="sng">
                  <a:solidFill>
                    <a:srgbClr val="974806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latin typeface="Calibri"/>
              </a:rPr>
            </a:br>
            <a:endParaRPr lang="ru-RU" sz="3200" b="1" dirty="0" smtClean="0">
              <a:ln w="10541" cmpd="sng">
                <a:solidFill>
                  <a:srgbClr val="974806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latin typeface="Calibri"/>
            </a:endParaRPr>
          </a:p>
          <a:p>
            <a:pPr marL="342900" indent="-342900" algn="l">
              <a:spcBef>
                <a:spcPct val="20000"/>
              </a:spcBef>
            </a:pPr>
            <a:endParaRPr lang="ru-RU" sz="3200" b="1" dirty="0" smtClean="0">
              <a:ln w="10541" cmpd="sng">
                <a:solidFill>
                  <a:srgbClr val="974806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latin typeface="Calibri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57848" y="404664"/>
            <a:ext cx="8229600" cy="1764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</a:rPr>
              <a:t>ФЗ от 02.05.2015г. №122-ФЗ </a:t>
            </a:r>
          </a:p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</a:rPr>
              <a:t>«О внесении изменений в Трудовой кодекс РФ и статьи 11 и 73 Федерального закона </a:t>
            </a:r>
          </a:p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</a:rPr>
              <a:t>"Об образовании в РФ»</a:t>
            </a: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libri"/>
            </a:endParaRPr>
          </a:p>
          <a:p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3548" y="2390398"/>
            <a:ext cx="83529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PT Serif"/>
              </a:rPr>
              <a:t>…Внести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PT Serif"/>
              </a:rPr>
              <a:t>в Федеральный закон от 29 декабря 2012 года N 273-ФЗ "Об образовании в Российской Федерации" (Собрание законодательства Российской Федерации, 2012, N 53, ст. 7598) следующие изменения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PT Serif"/>
              </a:rPr>
              <a:t>:</a:t>
            </a:r>
          </a:p>
          <a:p>
            <a:pPr fontAlgn="base"/>
            <a:endParaRPr lang="ru-RU" sz="2000" dirty="0">
              <a:solidFill>
                <a:srgbClr val="2F2F2F"/>
              </a:solidFill>
              <a:latin typeface="PT Serif"/>
            </a:endParaRPr>
          </a:p>
          <a:p>
            <a:pPr fontAlgn="base"/>
            <a:r>
              <a:rPr lang="ru-RU" sz="2000" dirty="0" smtClean="0">
                <a:solidFill>
                  <a:srgbClr val="FF0000"/>
                </a:solidFill>
                <a:latin typeface="PT Serif"/>
              </a:rPr>
              <a:t> </a:t>
            </a:r>
            <a:r>
              <a:rPr lang="ru-RU" sz="2000" b="1" u="sng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T Serif"/>
              </a:rPr>
              <a:t>часть 7 статьи 11 изложить в следующей редакции</a:t>
            </a:r>
            <a:r>
              <a:rPr lang="ru-RU" sz="2000" b="1" u="sng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T Serif"/>
              </a:rPr>
              <a:t>:</a:t>
            </a:r>
          </a:p>
          <a:p>
            <a:pPr fontAlgn="base"/>
            <a:endParaRPr lang="ru-RU" sz="2000" dirty="0">
              <a:solidFill>
                <a:srgbClr val="FF0000"/>
              </a:solidFill>
              <a:latin typeface="PT Serif"/>
            </a:endParaRPr>
          </a:p>
          <a:p>
            <a:pPr fontAlgn="base"/>
            <a:r>
              <a:rPr lang="ru-RU" sz="2000" dirty="0">
                <a:solidFill>
                  <a:srgbClr val="2F2F2F"/>
                </a:solidFill>
                <a:latin typeface="PT Serif"/>
              </a:rPr>
              <a:t>"7. </a:t>
            </a:r>
            <a:r>
              <a:rPr lang="ru-RU" sz="20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T Serif"/>
              </a:rPr>
              <a:t>Формирование требований </a:t>
            </a:r>
            <a:r>
              <a:rPr lang="ru-RU" sz="2000" dirty="0">
                <a:solidFill>
                  <a:srgbClr val="2F2F2F"/>
                </a:solidFill>
                <a:latin typeface="PT Serif"/>
              </a:rPr>
              <a:t>федеральных государственных образовательных стандартов профессионального образования </a:t>
            </a:r>
            <a:r>
              <a:rPr lang="ru-RU" sz="20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T Serif"/>
              </a:rPr>
              <a:t>к результатам освоения</a:t>
            </a:r>
            <a:r>
              <a:rPr lang="ru-RU" sz="2000" dirty="0">
                <a:solidFill>
                  <a:srgbClr val="2F2F2F"/>
                </a:solidFill>
                <a:latin typeface="PT Serif"/>
              </a:rPr>
              <a:t> основных образовательных программ профессионального образования </a:t>
            </a:r>
            <a:r>
              <a:rPr lang="ru-RU" sz="2000" b="1" spc="50" dirty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T Serif"/>
              </a:rPr>
              <a:t>в части профессиональной компетенции осуществляется на основе соответствующих профессиональных стандартов (при наличии</a:t>
            </a:r>
            <a:r>
              <a:rPr lang="ru-RU" sz="2000" b="1" spc="50" dirty="0" smtClean="0">
                <a:ln w="13500">
                  <a:solidFill>
                    <a:srgbClr val="FF0000">
                      <a:alpha val="6500"/>
                    </a:srgbClr>
                  </a:solidFill>
                  <a:prstDash val="solid"/>
                </a:ln>
                <a:solidFill>
                  <a:srgbClr val="C0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PT Serif"/>
              </a:rPr>
              <a:t>)."</a:t>
            </a:r>
            <a:endParaRPr lang="ru-RU" sz="2000" b="1" i="0" spc="50" dirty="0">
              <a:ln w="13500">
                <a:solidFill>
                  <a:srgbClr val="FF0000">
                    <a:alpha val="6500"/>
                  </a:srgbClr>
                </a:solidFill>
                <a:prstDash val="solid"/>
              </a:ln>
              <a:solidFill>
                <a:srgbClr val="C0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PT Serif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48940" y="-35161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810" y="19824"/>
            <a:ext cx="1598944" cy="5420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435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34049"/>
            <a:ext cx="8712968" cy="914400"/>
          </a:xfrm>
        </p:spPr>
        <p:txBody>
          <a:bodyPr/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Параметры изменений ФГОС по ТОП-50 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20656585"/>
              </p:ext>
            </p:extLst>
          </p:nvPr>
        </p:nvGraphicFramePr>
        <p:xfrm>
          <a:off x="395536" y="1268760"/>
          <a:ext cx="864096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252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290864"/>
            <a:ext cx="7772400" cy="936104"/>
          </a:xfrm>
        </p:spPr>
        <p:txBody>
          <a:bodyPr/>
          <a:lstStyle/>
          <a:p>
            <a:pPr algn="l"/>
            <a:r>
              <a:rPr lang="ru-RU" sz="5400" dirty="0">
                <a:solidFill>
                  <a:srgbClr val="1F497D"/>
                </a:solidFill>
              </a:rPr>
              <a:t>Решения…</a:t>
            </a:r>
            <a:endParaRPr lang="ru-RU" i="1" dirty="0"/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457200" y="1600200"/>
            <a:ext cx="8507288" cy="400725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Приказ  Министерства образования и науки Российской Федерации от 16 июля 2015 г. N 726</a:t>
            </a:r>
          </a:p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ТИПОВОЕ ПОЛОЖЕНИЕ ОБ УЧЕБНО-МЕТОДИЧЕСКИХ ОБЪЕДИНЕНИЯХ В СИСТЕМЕ СРЕДНЕГО ПРОФЕССИОНАЛЬНОГО ОБРАЗОВАНИЯ</a:t>
            </a:r>
          </a:p>
          <a:p>
            <a:endParaRPr lang="ru-RU" b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ПРИКАЗ 07.10.2015 г.   № 1115  «О создании федеральных учебно-методических объединений в системе среднего профессионального образования 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48940" y="-35161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810" y="19824"/>
            <a:ext cx="1598944" cy="5420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954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810" y="19824"/>
            <a:ext cx="1598944" cy="5420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050131"/>
              </p:ext>
            </p:extLst>
          </p:nvPr>
        </p:nvGraphicFramePr>
        <p:xfrm>
          <a:off x="251520" y="116632"/>
          <a:ext cx="8784976" cy="6552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-48940" y="-35161"/>
            <a:ext cx="251520" cy="6886570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31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Исполнительная">
  <a:themeElements>
    <a:clrScheme name="Другая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7480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94429"/>
      </a:hlink>
      <a:folHlink>
        <a:srgbClr val="800080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hermal">
    <a:dk1>
      <a:srgbClr val="4D5B6B"/>
    </a:dk1>
    <a:lt1>
      <a:srgbClr val="FFFFFF"/>
    </a:lt1>
    <a:dk2>
      <a:srgbClr val="675D59"/>
    </a:dk2>
    <a:lt2>
      <a:srgbClr val="E8DED8"/>
    </a:lt2>
    <a:accent1>
      <a:srgbClr val="FF7605"/>
    </a:accent1>
    <a:accent2>
      <a:srgbClr val="7F7F7F"/>
    </a:accent2>
    <a:accent3>
      <a:srgbClr val="7F5185"/>
    </a:accent3>
    <a:accent4>
      <a:srgbClr val="89AAD3"/>
    </a:accent4>
    <a:accent5>
      <a:srgbClr val="8F5B4B"/>
    </a:accent5>
    <a:accent6>
      <a:srgbClr val="C84340"/>
    </a:accent6>
    <a:hlink>
      <a:srgbClr val="89AAD3"/>
    </a:hlink>
    <a:folHlink>
      <a:srgbClr val="795185"/>
    </a:folHlink>
  </a:clrScheme>
  <a:fontScheme name="Thermal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Thermal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15875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63500" dist="38100" dir="8100000" rotWithShape="0">
            <a:srgbClr val="000000">
              <a:alpha val="45000"/>
            </a:srgbClr>
          </a:outerShdw>
        </a:effectLst>
      </a:effectStyle>
      <a:effectStyle>
        <a:effectLst>
          <a:outerShdw blurRad="101600" dist="63500" dir="81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3000000"/>
          </a:lightRig>
        </a:scene3d>
        <a:sp3d>
          <a:bevelT h="1905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  <a:lumMod val="125000"/>
            </a:schemeClr>
          </a:gs>
          <a:gs pos="55000">
            <a:schemeClr val="phClr">
              <a:shade val="100000"/>
              <a:satMod val="100000"/>
              <a:lumMod val="100000"/>
            </a:schemeClr>
          </a:gs>
          <a:gs pos="100000">
            <a:schemeClr val="phClr">
              <a:shade val="90000"/>
              <a:satMod val="300000"/>
              <a:lumMod val="9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8000"/>
              <a:satMod val="130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1209</TotalTime>
  <Words>778</Words>
  <Application>Microsoft Office PowerPoint</Application>
  <PresentationFormat>Экран 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Исполнительная</vt:lpstr>
      <vt:lpstr>Thermal</vt:lpstr>
      <vt:lpstr>Новые ФГОС по ТОП-50:  современные вызовы и решения в системе профессионального образования</vt:lpstr>
      <vt:lpstr> 8) разработать и утвердить комплекс мер, направленных на совершенствование системы среднего профессионального образования, установив в качестве одного из его целевых показателей осуществление подготовки кадров по 50 наиболее востребованным и перспективным профессиям и специальностям в соответствии с лучшими зарубежными стандартами и передовыми технологиями к 2020 году в половине профессиональных образовательных организаций.  Срок - 31 марта 2015 года.  Ответственный: Медведев Д.А </vt:lpstr>
      <vt:lpstr>Раздел I, п3.:   Актуализация и утверждение ФГОС среднего профессионального образования по 50 наиболее востребованным и перспективным профессиям и специальностям с учетом требований профессиональных стандартов</vt:lpstr>
      <vt:lpstr>Доля профессиональных образовательных организаций, в которых осуществляется подготовка кадров по 50 наиболее перспективным и востребованным на рынке труда профессиям и специальностям, требующим среднего профессионального образования, в общем количестве профессиональных образовательных организаций </vt:lpstr>
      <vt:lpstr>Презентация PowerPoint</vt:lpstr>
      <vt:lpstr>Презентация PowerPoint</vt:lpstr>
      <vt:lpstr>Параметры изменений ФГОС по ТОП-50 </vt:lpstr>
      <vt:lpstr>Решения…</vt:lpstr>
      <vt:lpstr>Презентация PowerPoint</vt:lpstr>
      <vt:lpstr>Апробация ФГОС по ТОП-50 на базе МЦК</vt:lpstr>
      <vt:lpstr>Основная зона ответственности УМО</vt:lpstr>
      <vt:lpstr>Презентация PowerPoint</vt:lpstr>
      <vt:lpstr>Проектирование содержания ФГОС по ТОП-50</vt:lpstr>
      <vt:lpstr>Участники системы внедрения ФГОС по ТОП-50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Новые ФГОС по ТОП-50: современные вызовы и решения в системе профессионального образования</dc:title>
  <dc:creator>Lena</dc:creator>
  <cp:lastModifiedBy>Lena</cp:lastModifiedBy>
  <cp:revision>81</cp:revision>
  <cp:lastPrinted>2016-10-02T15:28:02Z</cp:lastPrinted>
  <dcterms:created xsi:type="dcterms:W3CDTF">2016-10-02T10:35:59Z</dcterms:created>
  <dcterms:modified xsi:type="dcterms:W3CDTF">2016-10-09T23:17:22Z</dcterms:modified>
</cp:coreProperties>
</file>